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119382e246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119382e246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119382e246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119382e246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119382e246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119382e246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623050" y="2348875"/>
            <a:ext cx="8222100" cy="83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En lui, je suis scellé du Saint-Esprit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644"/>
              <a:t>(Éph 1.13</a:t>
            </a:r>
            <a:r>
              <a:rPr lang="fr" sz="2755"/>
              <a:t>)</a:t>
            </a:r>
            <a:endParaRPr sz="2755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55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55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755"/>
              <a:t>Lecture Éphésiens 1:3-14</a:t>
            </a:r>
            <a:endParaRPr sz="2755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ctrTitle"/>
          </p:nvPr>
        </p:nvSpPr>
        <p:spPr>
          <a:xfrm>
            <a:off x="660475" y="415300"/>
            <a:ext cx="8222100" cy="83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En lui, je suis scellé du Saint-Esprit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644"/>
              <a:t>(Éph 1.13</a:t>
            </a:r>
            <a:r>
              <a:rPr lang="fr" sz="2755"/>
              <a:t>)</a:t>
            </a:r>
            <a:endParaRPr sz="2755"/>
          </a:p>
        </p:txBody>
      </p:sp>
      <p:sp>
        <p:nvSpPr>
          <p:cNvPr id="91" name="Google Shape;91;p14"/>
          <p:cNvSpPr txBox="1"/>
          <p:nvPr>
            <p:ph idx="1" type="subTitle"/>
          </p:nvPr>
        </p:nvSpPr>
        <p:spPr>
          <a:xfrm>
            <a:off x="548200" y="1354102"/>
            <a:ext cx="8222100" cy="42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Je suis béni ; Éph.1.3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Je suis élu ; Eph. 1.4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Je suis aimé ; Éph.1.5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Je suis adopté ; Éph.1.5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Je suis racheté ; Éph.1.7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Je suis justifié ; Rom 4:25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Je suis pardonné ; Éph.1.7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Je suis sanctifié ; Héb. 10:10.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Je suis prédestiné ; Éph 1.11,12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/>
              <a:t>Je suis scellé du Saint-Esprit ; Éph 1.13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Je suis devenu héritier. Éph 1.14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ctrTitle"/>
          </p:nvPr>
        </p:nvSpPr>
        <p:spPr>
          <a:xfrm>
            <a:off x="660475" y="415300"/>
            <a:ext cx="8222100" cy="83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En lui, je suis scellé du Saint-Esprit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644"/>
              <a:t>(Éph 1.13</a:t>
            </a:r>
            <a:r>
              <a:rPr lang="fr" sz="2755"/>
              <a:t>)</a:t>
            </a:r>
            <a:endParaRPr sz="2755"/>
          </a:p>
        </p:txBody>
      </p:sp>
      <p:sp>
        <p:nvSpPr>
          <p:cNvPr id="97" name="Google Shape;97;p15"/>
          <p:cNvSpPr txBox="1"/>
          <p:nvPr>
            <p:ph idx="1" type="subTitle"/>
          </p:nvPr>
        </p:nvSpPr>
        <p:spPr>
          <a:xfrm>
            <a:off x="548200" y="1990326"/>
            <a:ext cx="8222100" cy="250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1 - Que signifie être scellés du Saint-Esprit?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2 - Quand sommes-nous scellés du Saint-Esprit?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3 - Pourquoi sommes-nous scellés du Saint-Esprit?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ctrTitle"/>
          </p:nvPr>
        </p:nvSpPr>
        <p:spPr>
          <a:xfrm>
            <a:off x="660475" y="415300"/>
            <a:ext cx="8222100" cy="83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En lui, je suis scellé du Saint-Esprit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644"/>
              <a:t>(Éph 1.13</a:t>
            </a:r>
            <a:r>
              <a:rPr lang="fr" sz="2755"/>
              <a:t>)</a:t>
            </a:r>
            <a:endParaRPr sz="2755"/>
          </a:p>
        </p:txBody>
      </p:sp>
      <p:sp>
        <p:nvSpPr>
          <p:cNvPr id="103" name="Google Shape;103;p16"/>
          <p:cNvSpPr txBox="1"/>
          <p:nvPr>
            <p:ph idx="1" type="subTitle"/>
          </p:nvPr>
        </p:nvSpPr>
        <p:spPr>
          <a:xfrm>
            <a:off x="548200" y="1251100"/>
            <a:ext cx="8222100" cy="348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300"/>
              <a:t>1 - Que signifie être scellés du Saint-Esprit?</a:t>
            </a:r>
            <a:endParaRPr b="1"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/>
              <a:t>«…</a:t>
            </a:r>
            <a:r>
              <a:rPr i="1" lang="fr"/>
              <a:t>c'est Dieu, lequel nous a aussi marqués d'un sceau et a mis dans nos coeurs les arrhes de l'Esprit.</a:t>
            </a:r>
            <a:r>
              <a:rPr i="1" lang="fr"/>
              <a:t>…»</a:t>
            </a:r>
            <a:r>
              <a:rPr i="1" lang="fr" sz="1864"/>
              <a:t>2 Cor 1,22</a:t>
            </a:r>
            <a:endParaRPr i="1" sz="1864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300"/>
              <a:t>2 - Quand sommes-nous scellés du Saint-Esprit?</a:t>
            </a:r>
            <a:endParaRPr b="1"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/>
              <a:t>«… ayant cru en lui, vous avez été scellés du Saint-Esprit…» </a:t>
            </a:r>
            <a:r>
              <a:rPr i="1" lang="fr"/>
              <a:t>Éph1:13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300"/>
              <a:t>3 - Pourquoi sommes-nous scellés du Saint-Esprit?</a:t>
            </a:r>
            <a:endParaRPr b="1"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/>
              <a:t>« lequel est un gage de notre héritage en vue de la rédemption de ceux que Dieu s’est acquis pour célébrer sa gloire »</a:t>
            </a:r>
            <a:r>
              <a:rPr i="1" lang="fr"/>
              <a:t>Éph1:14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