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9" r:id="rId3"/>
    <p:sldId id="300" r:id="rId4"/>
    <p:sldId id="290" r:id="rId5"/>
    <p:sldId id="294" r:id="rId6"/>
    <p:sldId id="295" r:id="rId7"/>
    <p:sldId id="292" r:id="rId8"/>
    <p:sldId id="293" r:id="rId9"/>
    <p:sldId id="296" r:id="rId10"/>
    <p:sldId id="285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B847A-1A68-4179-A437-27F59F278962}" v="64" dt="2024-05-10T08:02:34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2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utherland" userId="5faa921b-330f-4bb6-be29-7a8fdc89c4a4" providerId="ADAL" clId="{A8EB847A-1A68-4179-A437-27F59F278962}"/>
    <pc:docChg chg="custSel addSld delSld modSld sldOrd">
      <pc:chgData name="David Sutherland" userId="5faa921b-330f-4bb6-be29-7a8fdc89c4a4" providerId="ADAL" clId="{A8EB847A-1A68-4179-A437-27F59F278962}" dt="2024-05-10T08:02:34.643" v="1625" actId="207"/>
      <pc:docMkLst>
        <pc:docMk/>
      </pc:docMkLst>
      <pc:sldChg chg="del">
        <pc:chgData name="David Sutherland" userId="5faa921b-330f-4bb6-be29-7a8fdc89c4a4" providerId="ADAL" clId="{A8EB847A-1A68-4179-A437-27F59F278962}" dt="2024-05-06T12:25:55.250" v="156" actId="47"/>
        <pc:sldMkLst>
          <pc:docMk/>
          <pc:sldMk cId="3645504324" sldId="275"/>
        </pc:sldMkLst>
      </pc:sldChg>
      <pc:sldChg chg="delSp modSp mod delAnim modAnim">
        <pc:chgData name="David Sutherland" userId="5faa921b-330f-4bb6-be29-7a8fdc89c4a4" providerId="ADAL" clId="{A8EB847A-1A68-4179-A437-27F59F278962}" dt="2024-05-10T07:50:48.754" v="1575"/>
        <pc:sldMkLst>
          <pc:docMk/>
          <pc:sldMk cId="2223636518" sldId="279"/>
        </pc:sldMkLst>
        <pc:spChg chg="mod">
          <ac:chgData name="David Sutherland" userId="5faa921b-330f-4bb6-be29-7a8fdc89c4a4" providerId="ADAL" clId="{A8EB847A-1A68-4179-A437-27F59F278962}" dt="2024-05-06T12:25:43.296" v="150" actId="207"/>
          <ac:spMkLst>
            <pc:docMk/>
            <pc:sldMk cId="2223636518" sldId="279"/>
            <ac:spMk id="3" creationId="{00000000-0000-0000-0000-000000000000}"/>
          </ac:spMkLst>
        </pc:spChg>
        <pc:spChg chg="mod">
          <ac:chgData name="David Sutherland" userId="5faa921b-330f-4bb6-be29-7a8fdc89c4a4" providerId="ADAL" clId="{A8EB847A-1A68-4179-A437-27F59F278962}" dt="2024-05-07T08:02:41.583" v="1266" actId="1076"/>
          <ac:spMkLst>
            <pc:docMk/>
            <pc:sldMk cId="2223636518" sldId="279"/>
            <ac:spMk id="4" creationId="{00000000-0000-0000-0000-000000000000}"/>
          </ac:spMkLst>
        </pc:spChg>
        <pc:spChg chg="del mod">
          <ac:chgData name="David Sutherland" userId="5faa921b-330f-4bb6-be29-7a8fdc89c4a4" providerId="ADAL" clId="{A8EB847A-1A68-4179-A437-27F59F278962}" dt="2024-05-06T12:23:56.397" v="78" actId="478"/>
          <ac:spMkLst>
            <pc:docMk/>
            <pc:sldMk cId="2223636518" sldId="279"/>
            <ac:spMk id="6" creationId="{00000000-0000-0000-0000-000000000000}"/>
          </ac:spMkLst>
        </pc:spChg>
      </pc:sldChg>
      <pc:sldChg chg="del">
        <pc:chgData name="David Sutherland" userId="5faa921b-330f-4bb6-be29-7a8fdc89c4a4" providerId="ADAL" clId="{A8EB847A-1A68-4179-A437-27F59F278962}" dt="2024-05-07T08:34:52.083" v="1348" actId="47"/>
        <pc:sldMkLst>
          <pc:docMk/>
          <pc:sldMk cId="2727599782" sldId="280"/>
        </pc:sldMkLst>
      </pc:sldChg>
      <pc:sldChg chg="del">
        <pc:chgData name="David Sutherland" userId="5faa921b-330f-4bb6-be29-7a8fdc89c4a4" providerId="ADAL" clId="{A8EB847A-1A68-4179-A437-27F59F278962}" dt="2024-05-06T12:47:50.641" v="1212" actId="47"/>
        <pc:sldMkLst>
          <pc:docMk/>
          <pc:sldMk cId="3989392523" sldId="284"/>
        </pc:sldMkLst>
      </pc:sldChg>
      <pc:sldChg chg="addSp delSp modSp mod delAnim modAnim">
        <pc:chgData name="David Sutherland" userId="5faa921b-330f-4bb6-be29-7a8fdc89c4a4" providerId="ADAL" clId="{A8EB847A-1A68-4179-A437-27F59F278962}" dt="2024-05-10T07:57:40.890" v="1608"/>
        <pc:sldMkLst>
          <pc:docMk/>
          <pc:sldMk cId="2726950448" sldId="285"/>
        </pc:sldMkLst>
        <pc:spChg chg="del mod">
          <ac:chgData name="David Sutherland" userId="5faa921b-330f-4bb6-be29-7a8fdc89c4a4" providerId="ADAL" clId="{A8EB847A-1A68-4179-A437-27F59F278962}" dt="2024-05-06T12:49:53.122" v="1222" actId="478"/>
          <ac:spMkLst>
            <pc:docMk/>
            <pc:sldMk cId="2726950448" sldId="285"/>
            <ac:spMk id="2" creationId="{8BCA7975-4BDB-E6E8-2105-9EDA1B8EE066}"/>
          </ac:spMkLst>
        </pc:spChg>
        <pc:spChg chg="add mod">
          <ac:chgData name="David Sutherland" userId="5faa921b-330f-4bb6-be29-7a8fdc89c4a4" providerId="ADAL" clId="{A8EB847A-1A68-4179-A437-27F59F278962}" dt="2024-05-07T08:29:42.502" v="1344" actId="14100"/>
          <ac:spMkLst>
            <pc:docMk/>
            <pc:sldMk cId="2726950448" sldId="285"/>
            <ac:spMk id="2" creationId="{D85A8FDB-0E7F-8A06-E083-4E21BE94D6D4}"/>
          </ac:spMkLst>
        </pc:spChg>
        <pc:spChg chg="mod">
          <ac:chgData name="David Sutherland" userId="5faa921b-330f-4bb6-be29-7a8fdc89c4a4" providerId="ADAL" clId="{A8EB847A-1A68-4179-A437-27F59F278962}" dt="2024-05-06T12:51:00.209" v="1239" actId="207"/>
          <ac:spMkLst>
            <pc:docMk/>
            <pc:sldMk cId="2726950448" sldId="285"/>
            <ac:spMk id="3" creationId="{964013B8-5A56-DDBE-47E8-E75404D62354}"/>
          </ac:spMkLst>
        </pc:spChg>
        <pc:spChg chg="add mod">
          <ac:chgData name="David Sutherland" userId="5faa921b-330f-4bb6-be29-7a8fdc89c4a4" providerId="ADAL" clId="{A8EB847A-1A68-4179-A437-27F59F278962}" dt="2024-05-06T12:52:03.474" v="1265" actId="208"/>
          <ac:spMkLst>
            <pc:docMk/>
            <pc:sldMk cId="2726950448" sldId="285"/>
            <ac:spMk id="5" creationId="{AFBB412E-9BBB-B7B9-F164-4194E14D8419}"/>
          </ac:spMkLst>
        </pc:spChg>
        <pc:spChg chg="del">
          <ac:chgData name="David Sutherland" userId="5faa921b-330f-4bb6-be29-7a8fdc89c4a4" providerId="ADAL" clId="{A8EB847A-1A68-4179-A437-27F59F278962}" dt="2024-05-06T12:50:12.709" v="1228" actId="478"/>
          <ac:spMkLst>
            <pc:docMk/>
            <pc:sldMk cId="2726950448" sldId="285"/>
            <ac:spMk id="6" creationId="{BF917107-62DC-33BB-AB07-31386F8F73AC}"/>
          </ac:spMkLst>
        </pc:spChg>
        <pc:spChg chg="del">
          <ac:chgData name="David Sutherland" userId="5faa921b-330f-4bb6-be29-7a8fdc89c4a4" providerId="ADAL" clId="{A8EB847A-1A68-4179-A437-27F59F278962}" dt="2024-05-06T12:50:06.221" v="1224" actId="478"/>
          <ac:spMkLst>
            <pc:docMk/>
            <pc:sldMk cId="2726950448" sldId="285"/>
            <ac:spMk id="9" creationId="{F52ECF2C-65BF-E49D-947A-DFE6A2EC6C31}"/>
          </ac:spMkLst>
        </pc:spChg>
        <pc:spChg chg="del mod">
          <ac:chgData name="David Sutherland" userId="5faa921b-330f-4bb6-be29-7a8fdc89c4a4" providerId="ADAL" clId="{A8EB847A-1A68-4179-A437-27F59F278962}" dt="2024-05-06T12:50:08.882" v="1226" actId="478"/>
          <ac:spMkLst>
            <pc:docMk/>
            <pc:sldMk cId="2726950448" sldId="285"/>
            <ac:spMk id="11" creationId="{05E2E3E5-9174-2258-9368-0A0838141894}"/>
          </ac:spMkLst>
        </pc:spChg>
        <pc:spChg chg="del">
          <ac:chgData name="David Sutherland" userId="5faa921b-330f-4bb6-be29-7a8fdc89c4a4" providerId="ADAL" clId="{A8EB847A-1A68-4179-A437-27F59F278962}" dt="2024-05-06T12:50:10.822" v="1227" actId="478"/>
          <ac:spMkLst>
            <pc:docMk/>
            <pc:sldMk cId="2726950448" sldId="285"/>
            <ac:spMk id="12" creationId="{4916AA0B-DC7C-D2B2-F758-CB6999835870}"/>
          </ac:spMkLst>
        </pc:spChg>
        <pc:picChg chg="add mod">
          <ac:chgData name="David Sutherland" userId="5faa921b-330f-4bb6-be29-7a8fdc89c4a4" providerId="ADAL" clId="{A8EB847A-1A68-4179-A437-27F59F278962}" dt="2024-05-06T12:51:57.922" v="1264" actId="1076"/>
          <ac:picMkLst>
            <pc:docMk/>
            <pc:sldMk cId="2726950448" sldId="285"/>
            <ac:picMk id="4" creationId="{69FC7B72-AE6E-5D85-08CA-4183FA694F3E}"/>
          </ac:picMkLst>
        </pc:picChg>
      </pc:sldChg>
      <pc:sldChg chg="del">
        <pc:chgData name="David Sutherland" userId="5faa921b-330f-4bb6-be29-7a8fdc89c4a4" providerId="ADAL" clId="{A8EB847A-1A68-4179-A437-27F59F278962}" dt="2024-05-10T07:59:00.551" v="1616" actId="47"/>
        <pc:sldMkLst>
          <pc:docMk/>
          <pc:sldMk cId="3442438120" sldId="286"/>
        </pc:sldMkLst>
      </pc:sldChg>
      <pc:sldChg chg="del">
        <pc:chgData name="David Sutherland" userId="5faa921b-330f-4bb6-be29-7a8fdc89c4a4" providerId="ADAL" clId="{A8EB847A-1A68-4179-A437-27F59F278962}" dt="2024-05-10T07:59:03.014" v="1617" actId="47"/>
        <pc:sldMkLst>
          <pc:docMk/>
          <pc:sldMk cId="1230082570" sldId="288"/>
        </pc:sldMkLst>
      </pc:sldChg>
      <pc:sldChg chg="modSp add mod modAnim">
        <pc:chgData name="David Sutherland" userId="5faa921b-330f-4bb6-be29-7a8fdc89c4a4" providerId="ADAL" clId="{A8EB847A-1A68-4179-A437-27F59F278962}" dt="2024-05-10T08:02:34.643" v="1625" actId="207"/>
        <pc:sldMkLst>
          <pc:docMk/>
          <pc:sldMk cId="3323849145" sldId="289"/>
        </pc:sldMkLst>
        <pc:spChg chg="mod">
          <ac:chgData name="David Sutherland" userId="5faa921b-330f-4bb6-be29-7a8fdc89c4a4" providerId="ADAL" clId="{A8EB847A-1A68-4179-A437-27F59F278962}" dt="2024-05-06T12:31:49.568" v="321" actId="1076"/>
          <ac:spMkLst>
            <pc:docMk/>
            <pc:sldMk cId="3323849145" sldId="289"/>
            <ac:spMk id="3" creationId="{00000000-0000-0000-0000-000000000000}"/>
          </ac:spMkLst>
        </pc:spChg>
        <pc:spChg chg="mod">
          <ac:chgData name="David Sutherland" userId="5faa921b-330f-4bb6-be29-7a8fdc89c4a4" providerId="ADAL" clId="{A8EB847A-1A68-4179-A437-27F59F278962}" dt="2024-05-10T08:02:34.643" v="1625" actId="207"/>
          <ac:spMkLst>
            <pc:docMk/>
            <pc:sldMk cId="3323849145" sldId="289"/>
            <ac:spMk id="4" creationId="{00000000-0000-0000-0000-000000000000}"/>
          </ac:spMkLst>
        </pc:spChg>
      </pc:sldChg>
      <pc:sldChg chg="addSp delSp modSp add mod ord modAnim">
        <pc:chgData name="David Sutherland" userId="5faa921b-330f-4bb6-be29-7a8fdc89c4a4" providerId="ADAL" clId="{A8EB847A-1A68-4179-A437-27F59F278962}" dt="2024-05-10T07:51:18.587" v="1578"/>
        <pc:sldMkLst>
          <pc:docMk/>
          <pc:sldMk cId="604371971" sldId="290"/>
        </pc:sldMkLst>
        <pc:spChg chg="mod">
          <ac:chgData name="David Sutherland" userId="5faa921b-330f-4bb6-be29-7a8fdc89c4a4" providerId="ADAL" clId="{A8EB847A-1A68-4179-A437-27F59F278962}" dt="2024-05-07T08:47:57.787" v="1565" actId="20577"/>
          <ac:spMkLst>
            <pc:docMk/>
            <pc:sldMk cId="604371971" sldId="290"/>
            <ac:spMk id="4" creationId="{00000000-0000-0000-0000-000000000000}"/>
          </ac:spMkLst>
        </pc:spChg>
        <pc:picChg chg="add del mod">
          <ac:chgData name="David Sutherland" userId="5faa921b-330f-4bb6-be29-7a8fdc89c4a4" providerId="ADAL" clId="{A8EB847A-1A68-4179-A437-27F59F278962}" dt="2024-05-07T08:47:47.639" v="1559" actId="478"/>
          <ac:picMkLst>
            <pc:docMk/>
            <pc:sldMk cId="604371971" sldId="290"/>
            <ac:picMk id="5" creationId="{9A77DDD4-B93F-6641-9CA2-3A146B6E09D7}"/>
          </ac:picMkLst>
        </pc:picChg>
      </pc:sldChg>
      <pc:sldChg chg="add del ord">
        <pc:chgData name="David Sutherland" userId="5faa921b-330f-4bb6-be29-7a8fdc89c4a4" providerId="ADAL" clId="{A8EB847A-1A68-4179-A437-27F59F278962}" dt="2024-05-06T12:40:15.829" v="990" actId="47"/>
        <pc:sldMkLst>
          <pc:docMk/>
          <pc:sldMk cId="1246874497" sldId="291"/>
        </pc:sldMkLst>
      </pc:sldChg>
      <pc:sldChg chg="modSp add mod">
        <pc:chgData name="David Sutherland" userId="5faa921b-330f-4bb6-be29-7a8fdc89c4a4" providerId="ADAL" clId="{A8EB847A-1A68-4179-A437-27F59F278962}" dt="2024-05-10T07:52:36.677" v="1586" actId="1076"/>
        <pc:sldMkLst>
          <pc:docMk/>
          <pc:sldMk cId="1995583929" sldId="292"/>
        </pc:sldMkLst>
        <pc:spChg chg="mod">
          <ac:chgData name="David Sutherland" userId="5faa921b-330f-4bb6-be29-7a8fdc89c4a4" providerId="ADAL" clId="{A8EB847A-1A68-4179-A437-27F59F278962}" dt="2024-05-10T07:52:36.677" v="1586" actId="1076"/>
          <ac:spMkLst>
            <pc:docMk/>
            <pc:sldMk cId="1995583929" sldId="292"/>
            <ac:spMk id="4" creationId="{00000000-0000-0000-0000-000000000000}"/>
          </ac:spMkLst>
        </pc:spChg>
      </pc:sldChg>
      <pc:sldChg chg="addSp modSp add mod modAnim">
        <pc:chgData name="David Sutherland" userId="5faa921b-330f-4bb6-be29-7a8fdc89c4a4" providerId="ADAL" clId="{A8EB847A-1A68-4179-A437-27F59F278962}" dt="2024-05-10T07:57:18.631" v="1606"/>
        <pc:sldMkLst>
          <pc:docMk/>
          <pc:sldMk cId="2130325608" sldId="293"/>
        </pc:sldMkLst>
        <pc:spChg chg="mod">
          <ac:chgData name="David Sutherland" userId="5faa921b-330f-4bb6-be29-7a8fdc89c4a4" providerId="ADAL" clId="{A8EB847A-1A68-4179-A437-27F59F278962}" dt="2024-05-10T07:56:36.549" v="1601" actId="120"/>
          <ac:spMkLst>
            <pc:docMk/>
            <pc:sldMk cId="2130325608" sldId="293"/>
            <ac:spMk id="4" creationId="{00000000-0000-0000-0000-000000000000}"/>
          </ac:spMkLst>
        </pc:spChg>
        <pc:picChg chg="add mod">
          <ac:chgData name="David Sutherland" userId="5faa921b-330f-4bb6-be29-7a8fdc89c4a4" providerId="ADAL" clId="{A8EB847A-1A68-4179-A437-27F59F278962}" dt="2024-05-10T07:56:41.713" v="1602" actId="14100"/>
          <ac:picMkLst>
            <pc:docMk/>
            <pc:sldMk cId="2130325608" sldId="293"/>
            <ac:picMk id="2" creationId="{1FCFD287-145C-6682-B73E-166C3ECB6AE2}"/>
          </ac:picMkLst>
        </pc:picChg>
      </pc:sldChg>
      <pc:sldChg chg="modSp add mod ord modAnim">
        <pc:chgData name="David Sutherland" userId="5faa921b-330f-4bb6-be29-7a8fdc89c4a4" providerId="ADAL" clId="{A8EB847A-1A68-4179-A437-27F59F278962}" dt="2024-05-10T07:51:55.762" v="1581"/>
        <pc:sldMkLst>
          <pc:docMk/>
          <pc:sldMk cId="1947802839" sldId="294"/>
        </pc:sldMkLst>
        <pc:spChg chg="mod">
          <ac:chgData name="David Sutherland" userId="5faa921b-330f-4bb6-be29-7a8fdc89c4a4" providerId="ADAL" clId="{A8EB847A-1A68-4179-A437-27F59F278962}" dt="2024-05-06T12:32:32.946" v="370" actId="6549"/>
          <ac:spMkLst>
            <pc:docMk/>
            <pc:sldMk cId="1947802839" sldId="294"/>
            <ac:spMk id="3" creationId="{00000000-0000-0000-0000-000000000000}"/>
          </ac:spMkLst>
        </pc:spChg>
        <pc:spChg chg="mod">
          <ac:chgData name="David Sutherland" userId="5faa921b-330f-4bb6-be29-7a8fdc89c4a4" providerId="ADAL" clId="{A8EB847A-1A68-4179-A437-27F59F278962}" dt="2024-05-07T08:06:50.269" v="1300" actId="122"/>
          <ac:spMkLst>
            <pc:docMk/>
            <pc:sldMk cId="1947802839" sldId="294"/>
            <ac:spMk id="4" creationId="{00000000-0000-0000-0000-000000000000}"/>
          </ac:spMkLst>
        </pc:spChg>
      </pc:sldChg>
      <pc:sldChg chg="modSp add mod ord modAnim">
        <pc:chgData name="David Sutherland" userId="5faa921b-330f-4bb6-be29-7a8fdc89c4a4" providerId="ADAL" clId="{A8EB847A-1A68-4179-A437-27F59F278962}" dt="2024-05-10T07:52:25.574" v="1584"/>
        <pc:sldMkLst>
          <pc:docMk/>
          <pc:sldMk cId="3429622480" sldId="295"/>
        </pc:sldMkLst>
        <pc:spChg chg="mod">
          <ac:chgData name="David Sutherland" userId="5faa921b-330f-4bb6-be29-7a8fdc89c4a4" providerId="ADAL" clId="{A8EB847A-1A68-4179-A437-27F59F278962}" dt="2024-05-06T12:46:09.993" v="1083" actId="6549"/>
          <ac:spMkLst>
            <pc:docMk/>
            <pc:sldMk cId="3429622480" sldId="295"/>
            <ac:spMk id="4" creationId="{00000000-0000-0000-0000-000000000000}"/>
          </ac:spMkLst>
        </pc:spChg>
      </pc:sldChg>
      <pc:sldChg chg="addSp modSp add mod modAnim">
        <pc:chgData name="David Sutherland" userId="5faa921b-330f-4bb6-be29-7a8fdc89c4a4" providerId="ADAL" clId="{A8EB847A-1A68-4179-A437-27F59F278962}" dt="2024-05-10T07:57:30.871" v="1607"/>
        <pc:sldMkLst>
          <pc:docMk/>
          <pc:sldMk cId="592146371" sldId="296"/>
        </pc:sldMkLst>
        <pc:spChg chg="mod">
          <ac:chgData name="David Sutherland" userId="5faa921b-330f-4bb6-be29-7a8fdc89c4a4" providerId="ADAL" clId="{A8EB847A-1A68-4179-A437-27F59F278962}" dt="2024-05-07T08:20:14.937" v="1314" actId="1582"/>
          <ac:spMkLst>
            <pc:docMk/>
            <pc:sldMk cId="592146371" sldId="296"/>
            <ac:spMk id="4" creationId="{00000000-0000-0000-0000-000000000000}"/>
          </ac:spMkLst>
        </pc:spChg>
        <pc:picChg chg="add mod">
          <ac:chgData name="David Sutherland" userId="5faa921b-330f-4bb6-be29-7a8fdc89c4a4" providerId="ADAL" clId="{A8EB847A-1A68-4179-A437-27F59F278962}" dt="2024-05-07T08:20:24.819" v="1316" actId="1076"/>
          <ac:picMkLst>
            <pc:docMk/>
            <pc:sldMk cId="592146371" sldId="296"/>
            <ac:picMk id="2" creationId="{F7205AB4-C4D0-6EBA-5706-425E6379C12B}"/>
          </ac:picMkLst>
        </pc:picChg>
      </pc:sldChg>
      <pc:sldChg chg="delSp modSp add mod modAnim">
        <pc:chgData name="David Sutherland" userId="5faa921b-330f-4bb6-be29-7a8fdc89c4a4" providerId="ADAL" clId="{A8EB847A-1A68-4179-A437-27F59F278962}" dt="2024-05-10T07:58:16.121" v="1611"/>
        <pc:sldMkLst>
          <pc:docMk/>
          <pc:sldMk cId="1879209285" sldId="297"/>
        </pc:sldMkLst>
        <pc:spChg chg="mod">
          <ac:chgData name="David Sutherland" userId="5faa921b-330f-4bb6-be29-7a8fdc89c4a4" providerId="ADAL" clId="{A8EB847A-1A68-4179-A437-27F59F278962}" dt="2024-05-07T08:36:44.890" v="1494" actId="207"/>
          <ac:spMkLst>
            <pc:docMk/>
            <pc:sldMk cId="1879209285" sldId="297"/>
            <ac:spMk id="4" creationId="{00000000-0000-0000-0000-000000000000}"/>
          </ac:spMkLst>
        </pc:spChg>
        <pc:picChg chg="del">
          <ac:chgData name="David Sutherland" userId="5faa921b-330f-4bb6-be29-7a8fdc89c4a4" providerId="ADAL" clId="{A8EB847A-1A68-4179-A437-27F59F278962}" dt="2024-05-07T08:35:19.394" v="1382" actId="478"/>
          <ac:picMkLst>
            <pc:docMk/>
            <pc:sldMk cId="1879209285" sldId="297"/>
            <ac:picMk id="2" creationId="{F7205AB4-C4D0-6EBA-5706-425E6379C12B}"/>
          </ac:picMkLst>
        </pc:picChg>
      </pc:sldChg>
      <pc:sldChg chg="addSp delSp modSp add mod modAnim">
        <pc:chgData name="David Sutherland" userId="5faa921b-330f-4bb6-be29-7a8fdc89c4a4" providerId="ADAL" clId="{A8EB847A-1A68-4179-A437-27F59F278962}" dt="2024-05-10T07:59:25.824" v="1621" actId="207"/>
        <pc:sldMkLst>
          <pc:docMk/>
          <pc:sldMk cId="948916279" sldId="298"/>
        </pc:sldMkLst>
        <pc:spChg chg="mod">
          <ac:chgData name="David Sutherland" userId="5faa921b-330f-4bb6-be29-7a8fdc89c4a4" providerId="ADAL" clId="{A8EB847A-1A68-4179-A437-27F59F278962}" dt="2024-05-10T07:59:25.824" v="1621" actId="207"/>
          <ac:spMkLst>
            <pc:docMk/>
            <pc:sldMk cId="948916279" sldId="298"/>
            <ac:spMk id="4" creationId="{00000000-0000-0000-0000-000000000000}"/>
          </ac:spMkLst>
        </pc:spChg>
        <pc:picChg chg="del">
          <ac:chgData name="David Sutherland" userId="5faa921b-330f-4bb6-be29-7a8fdc89c4a4" providerId="ADAL" clId="{A8EB847A-1A68-4179-A437-27F59F278962}" dt="2024-05-07T08:36:57.790" v="1495" actId="478"/>
          <ac:picMkLst>
            <pc:docMk/>
            <pc:sldMk cId="948916279" sldId="298"/>
            <ac:picMk id="2" creationId="{F7205AB4-C4D0-6EBA-5706-425E6379C12B}"/>
          </ac:picMkLst>
        </pc:picChg>
        <pc:picChg chg="add del mod">
          <ac:chgData name="David Sutherland" userId="5faa921b-330f-4bb6-be29-7a8fdc89c4a4" providerId="ADAL" clId="{A8EB847A-1A68-4179-A437-27F59F278962}" dt="2024-05-07T08:41:03.160" v="1544" actId="478"/>
          <ac:picMkLst>
            <pc:docMk/>
            <pc:sldMk cId="948916279" sldId="298"/>
            <ac:picMk id="6" creationId="{82D12545-92BB-509A-5326-99E99CBFA9E2}"/>
          </ac:picMkLst>
        </pc:picChg>
        <pc:picChg chg="add mod">
          <ac:chgData name="David Sutherland" userId="5faa921b-330f-4bb6-be29-7a8fdc89c4a4" providerId="ADAL" clId="{A8EB847A-1A68-4179-A437-27F59F278962}" dt="2024-05-10T07:59:12.205" v="1620" actId="1076"/>
          <ac:picMkLst>
            <pc:docMk/>
            <pc:sldMk cId="948916279" sldId="298"/>
            <ac:picMk id="8" creationId="{EA5C57DF-8448-AB1A-F1F5-82D92373BFDC}"/>
          </ac:picMkLst>
        </pc:picChg>
      </pc:sldChg>
      <pc:sldChg chg="add del">
        <pc:chgData name="David Sutherland" userId="5faa921b-330f-4bb6-be29-7a8fdc89c4a4" providerId="ADAL" clId="{A8EB847A-1A68-4179-A437-27F59F278962}" dt="2024-05-10T07:58:53.755" v="1615" actId="47"/>
        <pc:sldMkLst>
          <pc:docMk/>
          <pc:sldMk cId="2299691565" sldId="299"/>
        </pc:sldMkLst>
      </pc:sldChg>
      <pc:sldChg chg="delSp modSp add mod ord">
        <pc:chgData name="David Sutherland" userId="5faa921b-330f-4bb6-be29-7a8fdc89c4a4" providerId="ADAL" clId="{A8EB847A-1A68-4179-A437-27F59F278962}" dt="2024-05-07T08:48:43.109" v="1573"/>
        <pc:sldMkLst>
          <pc:docMk/>
          <pc:sldMk cId="3847244453" sldId="300"/>
        </pc:sldMkLst>
        <pc:spChg chg="del mod">
          <ac:chgData name="David Sutherland" userId="5faa921b-330f-4bb6-be29-7a8fdc89c4a4" providerId="ADAL" clId="{A8EB847A-1A68-4179-A437-27F59F278962}" dt="2024-05-07T08:48:14.584" v="1568" actId="478"/>
          <ac:spMkLst>
            <pc:docMk/>
            <pc:sldMk cId="3847244453" sldId="300"/>
            <ac:spMk id="4" creationId="{00000000-0000-0000-0000-000000000000}"/>
          </ac:spMkLst>
        </pc:spChg>
        <pc:picChg chg="mod">
          <ac:chgData name="David Sutherland" userId="5faa921b-330f-4bb6-be29-7a8fdc89c4a4" providerId="ADAL" clId="{A8EB847A-1A68-4179-A437-27F59F278962}" dt="2024-05-07T08:48:26.338" v="1571" actId="1076"/>
          <ac:picMkLst>
            <pc:docMk/>
            <pc:sldMk cId="3847244453" sldId="300"/>
            <ac:picMk id="5" creationId="{9A77DDD4-B93F-6641-9CA2-3A146B6E09D7}"/>
          </ac:picMkLst>
        </pc:picChg>
      </pc:sldChg>
    </pc:docChg>
  </pc:docChgLst>
  <pc:docChgLst>
    <pc:chgData name="David Sutherland" userId="5faa921b-330f-4bb6-be29-7a8fdc89c4a4" providerId="ADAL" clId="{7368CCE1-0A47-41AF-9323-968828D65687}"/>
    <pc:docChg chg="custSel addSld delSld modSld sldOrd">
      <pc:chgData name="David Sutherland" userId="5faa921b-330f-4bb6-be29-7a8fdc89c4a4" providerId="ADAL" clId="{7368CCE1-0A47-41AF-9323-968828D65687}" dt="2024-03-01T08:44:59.816" v="1082" actId="208"/>
      <pc:docMkLst>
        <pc:docMk/>
      </pc:docMkLst>
      <pc:sldChg chg="addSp delSp modSp mod modAnim">
        <pc:chgData name="David Sutherland" userId="5faa921b-330f-4bb6-be29-7a8fdc89c4a4" providerId="ADAL" clId="{7368CCE1-0A47-41AF-9323-968828D65687}" dt="2024-03-01T08:44:59.816" v="1082" actId="208"/>
        <pc:sldMkLst>
          <pc:docMk/>
          <pc:sldMk cId="3645504324" sldId="275"/>
        </pc:sldMkLst>
        <pc:spChg chg="del">
          <ac:chgData name="David Sutherland" userId="5faa921b-330f-4bb6-be29-7a8fdc89c4a4" providerId="ADAL" clId="{7368CCE1-0A47-41AF-9323-968828D65687}" dt="2024-02-02T14:07:41.570" v="222" actId="478"/>
          <ac:spMkLst>
            <pc:docMk/>
            <pc:sldMk cId="3645504324" sldId="275"/>
            <ac:spMk id="2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2-02T14:05:18.297" v="144" actId="6549"/>
          <ac:spMkLst>
            <pc:docMk/>
            <pc:sldMk cId="3645504324" sldId="275"/>
            <ac:spMk id="3" creationId="{00000000-0000-0000-0000-000000000000}"/>
          </ac:spMkLst>
        </pc:spChg>
        <pc:spChg chg="add del mod">
          <ac:chgData name="David Sutherland" userId="5faa921b-330f-4bb6-be29-7a8fdc89c4a4" providerId="ADAL" clId="{7368CCE1-0A47-41AF-9323-968828D65687}" dt="2024-02-02T14:07:44.495" v="223" actId="478"/>
          <ac:spMkLst>
            <pc:docMk/>
            <pc:sldMk cId="3645504324" sldId="275"/>
            <ac:spMk id="5" creationId="{5634A46D-6E60-23DC-7F99-51B4A6BEBFE3}"/>
          </ac:spMkLst>
        </pc:spChg>
        <pc:spChg chg="add mod">
          <ac:chgData name="David Sutherland" userId="5faa921b-330f-4bb6-be29-7a8fdc89c4a4" providerId="ADAL" clId="{7368CCE1-0A47-41AF-9323-968828D65687}" dt="2024-03-01T08:44:59.816" v="1082" actId="208"/>
          <ac:spMkLst>
            <pc:docMk/>
            <pc:sldMk cId="3645504324" sldId="275"/>
            <ac:spMk id="6" creationId="{69FEB952-CB86-877A-85DC-49F792AFC125}"/>
          </ac:spMkLst>
        </pc:spChg>
        <pc:spChg chg="mod">
          <ac:chgData name="David Sutherland" userId="5faa921b-330f-4bb6-be29-7a8fdc89c4a4" providerId="ADAL" clId="{7368CCE1-0A47-41AF-9323-968828D65687}" dt="2024-03-01T08:44:50.650" v="1078" actId="208"/>
          <ac:spMkLst>
            <pc:docMk/>
            <pc:sldMk cId="3645504324" sldId="275"/>
            <ac:spMk id="9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3-01T08:44:52.637" v="1079" actId="208"/>
          <ac:spMkLst>
            <pc:docMk/>
            <pc:sldMk cId="3645504324" sldId="275"/>
            <ac:spMk id="10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3-01T08:44:54.745" v="1080" actId="208"/>
          <ac:spMkLst>
            <pc:docMk/>
            <pc:sldMk cId="3645504324" sldId="275"/>
            <ac:spMk id="11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3-01T08:44:57.195" v="1081" actId="208"/>
          <ac:spMkLst>
            <pc:docMk/>
            <pc:sldMk cId="3645504324" sldId="275"/>
            <ac:spMk id="12" creationId="{00000000-0000-0000-0000-000000000000}"/>
          </ac:spMkLst>
        </pc:spChg>
      </pc:sldChg>
      <pc:sldChg chg="modSp mod modAnim">
        <pc:chgData name="David Sutherland" userId="5faa921b-330f-4bb6-be29-7a8fdc89c4a4" providerId="ADAL" clId="{7368CCE1-0A47-41AF-9323-968828D65687}" dt="2024-02-05T08:37:18.060" v="911"/>
        <pc:sldMkLst>
          <pc:docMk/>
          <pc:sldMk cId="2223636518" sldId="279"/>
        </pc:sldMkLst>
        <pc:spChg chg="mod">
          <ac:chgData name="David Sutherland" userId="5faa921b-330f-4bb6-be29-7a8fdc89c4a4" providerId="ADAL" clId="{7368CCE1-0A47-41AF-9323-968828D65687}" dt="2024-02-02T14:02:58.564" v="29" actId="6549"/>
          <ac:spMkLst>
            <pc:docMk/>
            <pc:sldMk cId="2223636518" sldId="279"/>
            <ac:spMk id="3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2-02T14:04:43.622" v="113" actId="1076"/>
          <ac:spMkLst>
            <pc:docMk/>
            <pc:sldMk cId="2223636518" sldId="279"/>
            <ac:spMk id="4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2-02T14:04:56.699" v="114" actId="113"/>
          <ac:spMkLst>
            <pc:docMk/>
            <pc:sldMk cId="2223636518" sldId="279"/>
            <ac:spMk id="6" creationId="{00000000-0000-0000-0000-000000000000}"/>
          </ac:spMkLst>
        </pc:spChg>
      </pc:sldChg>
      <pc:sldChg chg="delSp modSp mod delAnim">
        <pc:chgData name="David Sutherland" userId="5faa921b-330f-4bb6-be29-7a8fdc89c4a4" providerId="ADAL" clId="{7368CCE1-0A47-41AF-9323-968828D65687}" dt="2024-02-05T08:39:22.345" v="918" actId="6549"/>
        <pc:sldMkLst>
          <pc:docMk/>
          <pc:sldMk cId="2727599782" sldId="280"/>
        </pc:sldMkLst>
        <pc:spChg chg="mod">
          <ac:chgData name="David Sutherland" userId="5faa921b-330f-4bb6-be29-7a8fdc89c4a4" providerId="ADAL" clId="{7368CCE1-0A47-41AF-9323-968828D65687}" dt="2024-02-05T08:39:22.345" v="918" actId="6549"/>
          <ac:spMkLst>
            <pc:docMk/>
            <pc:sldMk cId="2727599782" sldId="280"/>
            <ac:spMk id="2" creationId="{00000000-0000-0000-0000-000000000000}"/>
          </ac:spMkLst>
        </pc:spChg>
        <pc:spChg chg="mod">
          <ac:chgData name="David Sutherland" userId="5faa921b-330f-4bb6-be29-7a8fdc89c4a4" providerId="ADAL" clId="{7368CCE1-0A47-41AF-9323-968828D65687}" dt="2024-02-02T14:29:26.350" v="775" actId="6549"/>
          <ac:spMkLst>
            <pc:docMk/>
            <pc:sldMk cId="2727599782" sldId="280"/>
            <ac:spMk id="3" creationId="{00000000-0000-0000-0000-000000000000}"/>
          </ac:spMkLst>
        </pc:spChg>
        <pc:spChg chg="del">
          <ac:chgData name="David Sutherland" userId="5faa921b-330f-4bb6-be29-7a8fdc89c4a4" providerId="ADAL" clId="{7368CCE1-0A47-41AF-9323-968828D65687}" dt="2024-02-02T14:29:44.462" v="782" actId="478"/>
          <ac:spMkLst>
            <pc:docMk/>
            <pc:sldMk cId="2727599782" sldId="280"/>
            <ac:spMk id="4" creationId="{C36C5259-BFE2-0309-14B8-376D9EFBBEC3}"/>
          </ac:spMkLst>
        </pc:spChg>
        <pc:spChg chg="del mod">
          <ac:chgData name="David Sutherland" userId="5faa921b-330f-4bb6-be29-7a8fdc89c4a4" providerId="ADAL" clId="{7368CCE1-0A47-41AF-9323-968828D65687}" dt="2024-02-02T14:29:38.685" v="779" actId="478"/>
          <ac:spMkLst>
            <pc:docMk/>
            <pc:sldMk cId="2727599782" sldId="280"/>
            <ac:spMk id="9" creationId="{00000000-0000-0000-0000-000000000000}"/>
          </ac:spMkLst>
        </pc:spChg>
        <pc:spChg chg="del">
          <ac:chgData name="David Sutherland" userId="5faa921b-330f-4bb6-be29-7a8fdc89c4a4" providerId="ADAL" clId="{7368CCE1-0A47-41AF-9323-968828D65687}" dt="2024-02-02T14:29:40.724" v="780" actId="478"/>
          <ac:spMkLst>
            <pc:docMk/>
            <pc:sldMk cId="2727599782" sldId="280"/>
            <ac:spMk id="10" creationId="{00000000-0000-0000-0000-000000000000}"/>
          </ac:spMkLst>
        </pc:spChg>
        <pc:spChg chg="del">
          <ac:chgData name="David Sutherland" userId="5faa921b-330f-4bb6-be29-7a8fdc89c4a4" providerId="ADAL" clId="{7368CCE1-0A47-41AF-9323-968828D65687}" dt="2024-02-02T14:29:42.617" v="781" actId="478"/>
          <ac:spMkLst>
            <pc:docMk/>
            <pc:sldMk cId="2727599782" sldId="280"/>
            <ac:spMk id="11" creationId="{00000000-0000-0000-0000-000000000000}"/>
          </ac:spMkLst>
        </pc:spChg>
        <pc:spChg chg="del mod">
          <ac:chgData name="David Sutherland" userId="5faa921b-330f-4bb6-be29-7a8fdc89c4a4" providerId="ADAL" clId="{7368CCE1-0A47-41AF-9323-968828D65687}" dt="2024-02-02T14:29:47.989" v="784" actId="478"/>
          <ac:spMkLst>
            <pc:docMk/>
            <pc:sldMk cId="2727599782" sldId="280"/>
            <ac:spMk id="12" creationId="{00000000-0000-0000-0000-000000000000}"/>
          </ac:spMkLst>
        </pc:spChg>
      </pc:sldChg>
      <pc:sldChg chg="del">
        <pc:chgData name="David Sutherland" userId="5faa921b-330f-4bb6-be29-7a8fdc89c4a4" providerId="ADAL" clId="{7368CCE1-0A47-41AF-9323-968828D65687}" dt="2024-02-02T14:31:42.248" v="818" actId="47"/>
        <pc:sldMkLst>
          <pc:docMk/>
          <pc:sldMk cId="1420014610" sldId="281"/>
        </pc:sldMkLst>
      </pc:sldChg>
      <pc:sldChg chg="del">
        <pc:chgData name="David Sutherland" userId="5faa921b-330f-4bb6-be29-7a8fdc89c4a4" providerId="ADAL" clId="{7368CCE1-0A47-41AF-9323-968828D65687}" dt="2024-02-02T14:31:44.490" v="819" actId="47"/>
        <pc:sldMkLst>
          <pc:docMk/>
          <pc:sldMk cId="2251789005" sldId="282"/>
        </pc:sldMkLst>
      </pc:sldChg>
      <pc:sldChg chg="del">
        <pc:chgData name="David Sutherland" userId="5faa921b-330f-4bb6-be29-7a8fdc89c4a4" providerId="ADAL" clId="{7368CCE1-0A47-41AF-9323-968828D65687}" dt="2024-02-02T14:31:38.892" v="817" actId="47"/>
        <pc:sldMkLst>
          <pc:docMk/>
          <pc:sldMk cId="1749273177" sldId="283"/>
        </pc:sldMkLst>
      </pc:sldChg>
      <pc:sldChg chg="modSp add mod ord modAnim">
        <pc:chgData name="David Sutherland" userId="5faa921b-330f-4bb6-be29-7a8fdc89c4a4" providerId="ADAL" clId="{7368CCE1-0A47-41AF-9323-968828D65687}" dt="2024-02-05T08:38:19.125" v="913"/>
        <pc:sldMkLst>
          <pc:docMk/>
          <pc:sldMk cId="3989392523" sldId="284"/>
        </pc:sldMkLst>
        <pc:spChg chg="mod">
          <ac:chgData name="David Sutherland" userId="5faa921b-330f-4bb6-be29-7a8fdc89c4a4" providerId="ADAL" clId="{7368CCE1-0A47-41AF-9323-968828D65687}" dt="2024-02-02T14:15:22.676" v="580" actId="207"/>
          <ac:spMkLst>
            <pc:docMk/>
            <pc:sldMk cId="3989392523" sldId="284"/>
            <ac:spMk id="6" creationId="{01862575-BC7E-8C84-00FD-0BD05034DE99}"/>
          </ac:spMkLst>
        </pc:spChg>
        <pc:spChg chg="mod">
          <ac:chgData name="David Sutherland" userId="5faa921b-330f-4bb6-be29-7a8fdc89c4a4" providerId="ADAL" clId="{7368CCE1-0A47-41AF-9323-968828D65687}" dt="2024-02-02T14:15:34.540" v="582" actId="114"/>
          <ac:spMkLst>
            <pc:docMk/>
            <pc:sldMk cId="3989392523" sldId="284"/>
            <ac:spMk id="9" creationId="{25D34342-289F-D9A5-483C-D856831384BC}"/>
          </ac:spMkLst>
        </pc:spChg>
        <pc:spChg chg="mod">
          <ac:chgData name="David Sutherland" userId="5faa921b-330f-4bb6-be29-7a8fdc89c4a4" providerId="ADAL" clId="{7368CCE1-0A47-41AF-9323-968828D65687}" dt="2024-02-02T14:11:58.329" v="426" actId="1076"/>
          <ac:spMkLst>
            <pc:docMk/>
            <pc:sldMk cId="3989392523" sldId="284"/>
            <ac:spMk id="10" creationId="{F6F5B126-26FC-A6D5-A225-ACD8C328C160}"/>
          </ac:spMkLst>
        </pc:spChg>
        <pc:spChg chg="mod">
          <ac:chgData name="David Sutherland" userId="5faa921b-330f-4bb6-be29-7a8fdc89c4a4" providerId="ADAL" clId="{7368CCE1-0A47-41AF-9323-968828D65687}" dt="2024-02-02T14:15:29.145" v="581" actId="114"/>
          <ac:spMkLst>
            <pc:docMk/>
            <pc:sldMk cId="3989392523" sldId="284"/>
            <ac:spMk id="11" creationId="{1520756F-1873-E52F-3F9F-2E65049D2C88}"/>
          </ac:spMkLst>
        </pc:spChg>
        <pc:spChg chg="mod">
          <ac:chgData name="David Sutherland" userId="5faa921b-330f-4bb6-be29-7a8fdc89c4a4" providerId="ADAL" clId="{7368CCE1-0A47-41AF-9323-968828D65687}" dt="2024-02-02T14:15:15.619" v="579" actId="207"/>
          <ac:spMkLst>
            <pc:docMk/>
            <pc:sldMk cId="3989392523" sldId="284"/>
            <ac:spMk id="12" creationId="{C6639431-DF17-5FF7-0A19-1DC37BCCAAF1}"/>
          </ac:spMkLst>
        </pc:spChg>
      </pc:sldChg>
      <pc:sldChg chg="addSp delSp modSp add mod ord delAnim modAnim">
        <pc:chgData name="David Sutherland" userId="5faa921b-330f-4bb6-be29-7a8fdc89c4a4" providerId="ADAL" clId="{7368CCE1-0A47-41AF-9323-968828D65687}" dt="2024-03-01T08:44:21.675" v="1077" actId="20577"/>
        <pc:sldMkLst>
          <pc:docMk/>
          <pc:sldMk cId="2726950448" sldId="285"/>
        </pc:sldMkLst>
        <pc:spChg chg="add mod">
          <ac:chgData name="David Sutherland" userId="5faa921b-330f-4bb6-be29-7a8fdc89c4a4" providerId="ADAL" clId="{7368CCE1-0A47-41AF-9323-968828D65687}" dt="2024-02-02T14:22:54.984" v="710" actId="207"/>
          <ac:spMkLst>
            <pc:docMk/>
            <pc:sldMk cId="2726950448" sldId="285"/>
            <ac:spMk id="2" creationId="{8BCA7975-4BDB-E6E8-2105-9EDA1B8EE066}"/>
          </ac:spMkLst>
        </pc:spChg>
        <pc:spChg chg="mod">
          <ac:chgData name="David Sutherland" userId="5faa921b-330f-4bb6-be29-7a8fdc89c4a4" providerId="ADAL" clId="{7368CCE1-0A47-41AF-9323-968828D65687}" dt="2024-02-02T14:25:25.569" v="743" actId="207"/>
          <ac:spMkLst>
            <pc:docMk/>
            <pc:sldMk cId="2726950448" sldId="285"/>
            <ac:spMk id="6" creationId="{BF917107-62DC-33BB-AB07-31386F8F73AC}"/>
          </ac:spMkLst>
        </pc:spChg>
        <pc:spChg chg="mod">
          <ac:chgData name="David Sutherland" userId="5faa921b-330f-4bb6-be29-7a8fdc89c4a4" providerId="ADAL" clId="{7368CCE1-0A47-41AF-9323-968828D65687}" dt="2024-03-01T08:43:48.889" v="1056" actId="207"/>
          <ac:spMkLst>
            <pc:docMk/>
            <pc:sldMk cId="2726950448" sldId="285"/>
            <ac:spMk id="9" creationId="{F52ECF2C-65BF-E49D-947A-DFE6A2EC6C31}"/>
          </ac:spMkLst>
        </pc:spChg>
        <pc:spChg chg="del mod">
          <ac:chgData name="David Sutherland" userId="5faa921b-330f-4bb6-be29-7a8fdc89c4a4" providerId="ADAL" clId="{7368CCE1-0A47-41AF-9323-968828D65687}" dt="2024-02-02T14:20:10.136" v="593"/>
          <ac:spMkLst>
            <pc:docMk/>
            <pc:sldMk cId="2726950448" sldId="285"/>
            <ac:spMk id="10" creationId="{8868C64A-EE14-F1E2-313A-B9DA2B99CD62}"/>
          </ac:spMkLst>
        </pc:spChg>
        <pc:spChg chg="mod">
          <ac:chgData name="David Sutherland" userId="5faa921b-330f-4bb6-be29-7a8fdc89c4a4" providerId="ADAL" clId="{7368CCE1-0A47-41AF-9323-968828D65687}" dt="2024-03-01T08:44:14.511" v="1070" actId="207"/>
          <ac:spMkLst>
            <pc:docMk/>
            <pc:sldMk cId="2726950448" sldId="285"/>
            <ac:spMk id="11" creationId="{05E2E3E5-9174-2258-9368-0A0838141894}"/>
          </ac:spMkLst>
        </pc:spChg>
        <pc:spChg chg="mod">
          <ac:chgData name="David Sutherland" userId="5faa921b-330f-4bb6-be29-7a8fdc89c4a4" providerId="ADAL" clId="{7368CCE1-0A47-41AF-9323-968828D65687}" dt="2024-03-01T08:44:21.675" v="1077" actId="20577"/>
          <ac:spMkLst>
            <pc:docMk/>
            <pc:sldMk cId="2726950448" sldId="285"/>
            <ac:spMk id="12" creationId="{4916AA0B-DC7C-D2B2-F758-CB6999835870}"/>
          </ac:spMkLst>
        </pc:spChg>
      </pc:sldChg>
      <pc:sldChg chg="addSp delSp modSp add mod ord delAnim modAnim">
        <pc:chgData name="David Sutherland" userId="5faa921b-330f-4bb6-be29-7a8fdc89c4a4" providerId="ADAL" clId="{7368CCE1-0A47-41AF-9323-968828D65687}" dt="2024-03-01T08:42:51.404" v="1042"/>
        <pc:sldMkLst>
          <pc:docMk/>
          <pc:sldMk cId="3442438120" sldId="286"/>
        </pc:sldMkLst>
        <pc:spChg chg="mod">
          <ac:chgData name="David Sutherland" userId="5faa921b-330f-4bb6-be29-7a8fdc89c4a4" providerId="ADAL" clId="{7368CCE1-0A47-41AF-9323-968828D65687}" dt="2024-02-02T14:33:53.482" v="902" actId="1076"/>
          <ac:spMkLst>
            <pc:docMk/>
            <pc:sldMk cId="3442438120" sldId="286"/>
            <ac:spMk id="2" creationId="{1FA23F76-0CE3-88F9-F647-71163C43AD13}"/>
          </ac:spMkLst>
        </pc:spChg>
        <pc:spChg chg="add mod">
          <ac:chgData name="David Sutherland" userId="5faa921b-330f-4bb6-be29-7a8fdc89c4a4" providerId="ADAL" clId="{7368CCE1-0A47-41AF-9323-968828D65687}" dt="2024-03-01T08:42:16.639" v="1040" actId="1076"/>
          <ac:spMkLst>
            <pc:docMk/>
            <pc:sldMk cId="3442438120" sldId="286"/>
            <ac:spMk id="5" creationId="{84A6BD8F-2072-39A7-5695-04BADFC7A072}"/>
          </ac:spMkLst>
        </pc:spChg>
        <pc:spChg chg="del mod">
          <ac:chgData name="David Sutherland" userId="5faa921b-330f-4bb6-be29-7a8fdc89c4a4" providerId="ADAL" clId="{7368CCE1-0A47-41AF-9323-968828D65687}" dt="2024-02-05T08:39:46.670" v="962"/>
          <ac:spMkLst>
            <pc:docMk/>
            <pc:sldMk cId="3442438120" sldId="286"/>
            <ac:spMk id="6" creationId="{A2C37D82-A559-11D7-DE89-E6AD0F11B42E}"/>
          </ac:spMkLst>
        </pc:spChg>
        <pc:spChg chg="mod">
          <ac:chgData name="David Sutherland" userId="5faa921b-330f-4bb6-be29-7a8fdc89c4a4" providerId="ADAL" clId="{7368CCE1-0A47-41AF-9323-968828D65687}" dt="2024-02-02T14:34:17.473" v="906" actId="207"/>
          <ac:spMkLst>
            <pc:docMk/>
            <pc:sldMk cId="3442438120" sldId="286"/>
            <ac:spMk id="9" creationId="{E2889F58-2D46-15A0-244C-18F188BDCE04}"/>
          </ac:spMkLst>
        </pc:spChg>
        <pc:spChg chg="mod">
          <ac:chgData name="David Sutherland" userId="5faa921b-330f-4bb6-be29-7a8fdc89c4a4" providerId="ADAL" clId="{7368CCE1-0A47-41AF-9323-968828D65687}" dt="2024-02-02T14:34:30.188" v="908" actId="207"/>
          <ac:spMkLst>
            <pc:docMk/>
            <pc:sldMk cId="3442438120" sldId="286"/>
            <ac:spMk id="11" creationId="{B921F87A-E8A6-C981-45E3-F13BE8BC6D29}"/>
          </ac:spMkLst>
        </pc:spChg>
        <pc:spChg chg="del mod">
          <ac:chgData name="David Sutherland" userId="5faa921b-330f-4bb6-be29-7a8fdc89c4a4" providerId="ADAL" clId="{7368CCE1-0A47-41AF-9323-968828D65687}" dt="2024-03-01T08:42:42.573" v="1041" actId="478"/>
          <ac:spMkLst>
            <pc:docMk/>
            <pc:sldMk cId="3442438120" sldId="286"/>
            <ac:spMk id="12" creationId="{011E0964-A068-B3A6-603F-F0BBC431DD63}"/>
          </ac:spMkLst>
        </pc:spChg>
      </pc:sldChg>
      <pc:sldChg chg="new del ord">
        <pc:chgData name="David Sutherland" userId="5faa921b-330f-4bb6-be29-7a8fdc89c4a4" providerId="ADAL" clId="{7368CCE1-0A47-41AF-9323-968828D65687}" dt="2024-03-01T08:39:19.346" v="967" actId="47"/>
        <pc:sldMkLst>
          <pc:docMk/>
          <pc:sldMk cId="4291885051" sldId="287"/>
        </pc:sldMkLst>
      </pc:sldChg>
      <pc:sldChg chg="modSp add mod">
        <pc:chgData name="David Sutherland" userId="5faa921b-330f-4bb6-be29-7a8fdc89c4a4" providerId="ADAL" clId="{7368CCE1-0A47-41AF-9323-968828D65687}" dt="2024-03-01T08:39:29.630" v="986" actId="6549"/>
        <pc:sldMkLst>
          <pc:docMk/>
          <pc:sldMk cId="1230082570" sldId="288"/>
        </pc:sldMkLst>
        <pc:spChg chg="mod">
          <ac:chgData name="David Sutherland" userId="5faa921b-330f-4bb6-be29-7a8fdc89c4a4" providerId="ADAL" clId="{7368CCE1-0A47-41AF-9323-968828D65687}" dt="2024-03-01T08:39:29.630" v="986" actId="6549"/>
          <ac:spMkLst>
            <pc:docMk/>
            <pc:sldMk cId="1230082570" sldId="288"/>
            <ac:spMk id="4" creationId="{AC390E1A-F877-0369-0B2D-7E0C0E6CDD46}"/>
          </ac:spMkLst>
        </pc:spChg>
      </pc:sldChg>
    </pc:docChg>
  </pc:docChgLst>
  <pc:docChgLst>
    <pc:chgData name="David Sutherland" userId="5faa921b-330f-4bb6-be29-7a8fdc89c4a4" providerId="ADAL" clId="{174ECDE9-808D-4EE0-AB7A-0F4C5D3771B6}"/>
    <pc:docChg chg="modSld">
      <pc:chgData name="David Sutherland" userId="5faa921b-330f-4bb6-be29-7a8fdc89c4a4" providerId="ADAL" clId="{174ECDE9-808D-4EE0-AB7A-0F4C5D3771B6}" dt="2023-10-05T15:07:38.313" v="414"/>
      <pc:docMkLst>
        <pc:docMk/>
      </pc:docMkLst>
      <pc:sldChg chg="addSp modSp mod modAnim">
        <pc:chgData name="David Sutherland" userId="5faa921b-330f-4bb6-be29-7a8fdc89c4a4" providerId="ADAL" clId="{174ECDE9-808D-4EE0-AB7A-0F4C5D3771B6}" dt="2023-09-15T15:28:03.161" v="34"/>
        <pc:sldMkLst>
          <pc:docMk/>
          <pc:sldMk cId="2451815297" sldId="256"/>
        </pc:sldMkLst>
        <pc:spChg chg="mod">
          <ac:chgData name="David Sutherland" userId="5faa921b-330f-4bb6-be29-7a8fdc89c4a4" providerId="ADAL" clId="{174ECDE9-808D-4EE0-AB7A-0F4C5D3771B6}" dt="2023-09-11T14:14:21.298" v="30" actId="6549"/>
          <ac:spMkLst>
            <pc:docMk/>
            <pc:sldMk cId="2451815297" sldId="256"/>
            <ac:spMk id="3" creationId="{00000000-0000-0000-0000-000000000000}"/>
          </ac:spMkLst>
        </pc:spChg>
        <pc:picChg chg="add mod">
          <ac:chgData name="David Sutherland" userId="5faa921b-330f-4bb6-be29-7a8fdc89c4a4" providerId="ADAL" clId="{174ECDE9-808D-4EE0-AB7A-0F4C5D3771B6}" dt="2023-09-12T15:39:32.434" v="32" actId="14100"/>
          <ac:picMkLst>
            <pc:docMk/>
            <pc:sldMk cId="2451815297" sldId="256"/>
            <ac:picMk id="5" creationId="{9244A945-0363-8158-2435-F21751E6C6F8}"/>
          </ac:picMkLst>
        </pc:picChg>
      </pc:sldChg>
      <pc:sldChg chg="modSp modAnim">
        <pc:chgData name="David Sutherland" userId="5faa921b-330f-4bb6-be29-7a8fdc89c4a4" providerId="ADAL" clId="{174ECDE9-808D-4EE0-AB7A-0F4C5D3771B6}" dt="2023-09-15T15:35:23.891" v="78" actId="207"/>
        <pc:sldMkLst>
          <pc:docMk/>
          <pc:sldMk cId="2891572764" sldId="266"/>
        </pc:sldMkLst>
        <pc:spChg chg="mod">
          <ac:chgData name="David Sutherland" userId="5faa921b-330f-4bb6-be29-7a8fdc89c4a4" providerId="ADAL" clId="{174ECDE9-808D-4EE0-AB7A-0F4C5D3771B6}" dt="2023-09-15T15:35:23.891" v="78" actId="207"/>
          <ac:spMkLst>
            <pc:docMk/>
            <pc:sldMk cId="2891572764" sldId="266"/>
            <ac:spMk id="2" creationId="{00000000-0000-0000-0000-000000000000}"/>
          </ac:spMkLst>
        </pc:spChg>
      </pc:sldChg>
      <pc:sldChg chg="modAnim">
        <pc:chgData name="David Sutherland" userId="5faa921b-330f-4bb6-be29-7a8fdc89c4a4" providerId="ADAL" clId="{174ECDE9-808D-4EE0-AB7A-0F4C5D3771B6}" dt="2023-09-15T15:29:37.992" v="45"/>
        <pc:sldMkLst>
          <pc:docMk/>
          <pc:sldMk cId="3960339510" sldId="269"/>
        </pc:sldMkLst>
      </pc:sldChg>
      <pc:sldChg chg="addSp modSp mod modAnim">
        <pc:chgData name="David Sutherland" userId="5faa921b-330f-4bb6-be29-7a8fdc89c4a4" providerId="ADAL" clId="{174ECDE9-808D-4EE0-AB7A-0F4C5D3771B6}" dt="2023-09-17T14:59:53.675" v="409" actId="6549"/>
        <pc:sldMkLst>
          <pc:docMk/>
          <pc:sldMk cId="2988752079" sldId="270"/>
        </pc:sldMkLst>
        <pc:spChg chg="mod">
          <ac:chgData name="David Sutherland" userId="5faa921b-330f-4bb6-be29-7a8fdc89c4a4" providerId="ADAL" clId="{174ECDE9-808D-4EE0-AB7A-0F4C5D3771B6}" dt="2023-09-17T14:59:28.516" v="400" actId="1076"/>
          <ac:spMkLst>
            <pc:docMk/>
            <pc:sldMk cId="2988752079" sldId="270"/>
            <ac:spMk id="2" creationId="{00000000-0000-0000-0000-000000000000}"/>
          </ac:spMkLst>
        </pc:spChg>
        <pc:spChg chg="mod">
          <ac:chgData name="David Sutherland" userId="5faa921b-330f-4bb6-be29-7a8fdc89c4a4" providerId="ADAL" clId="{174ECDE9-808D-4EE0-AB7A-0F4C5D3771B6}" dt="2023-09-17T14:59:21.180" v="398" actId="1076"/>
          <ac:spMkLst>
            <pc:docMk/>
            <pc:sldMk cId="2988752079" sldId="270"/>
            <ac:spMk id="4" creationId="{2CD4AA20-4D87-E88E-A5F5-D2AAB2E4F15E}"/>
          </ac:spMkLst>
        </pc:spChg>
        <pc:spChg chg="add mod">
          <ac:chgData name="David Sutherland" userId="5faa921b-330f-4bb6-be29-7a8fdc89c4a4" providerId="ADAL" clId="{174ECDE9-808D-4EE0-AB7A-0F4C5D3771B6}" dt="2023-09-17T14:59:53.675" v="409" actId="6549"/>
          <ac:spMkLst>
            <pc:docMk/>
            <pc:sldMk cId="2988752079" sldId="270"/>
            <ac:spMk id="5" creationId="{5797C1D1-8389-696D-A4C5-F7E903E6E35C}"/>
          </ac:spMkLst>
        </pc:spChg>
      </pc:sldChg>
      <pc:sldChg chg="addSp modSp mod modAnim">
        <pc:chgData name="David Sutherland" userId="5faa921b-330f-4bb6-be29-7a8fdc89c4a4" providerId="ADAL" clId="{174ECDE9-808D-4EE0-AB7A-0F4C5D3771B6}" dt="2023-10-05T15:07:38.313" v="414"/>
        <pc:sldMkLst>
          <pc:docMk/>
          <pc:sldMk cId="3894003511" sldId="271"/>
        </pc:sldMkLst>
        <pc:spChg chg="mod">
          <ac:chgData name="David Sutherland" userId="5faa921b-330f-4bb6-be29-7a8fdc89c4a4" providerId="ADAL" clId="{174ECDE9-808D-4EE0-AB7A-0F4C5D3771B6}" dt="2023-10-05T15:07:34.498" v="413" actId="20577"/>
          <ac:spMkLst>
            <pc:docMk/>
            <pc:sldMk cId="3894003511" sldId="271"/>
            <ac:spMk id="2" creationId="{00000000-0000-0000-0000-000000000000}"/>
          </ac:spMkLst>
        </pc:spChg>
        <pc:spChg chg="add mod">
          <ac:chgData name="David Sutherland" userId="5faa921b-330f-4bb6-be29-7a8fdc89c4a4" providerId="ADAL" clId="{174ECDE9-808D-4EE0-AB7A-0F4C5D3771B6}" dt="2023-09-15T15:31:24.094" v="60" actId="1076"/>
          <ac:spMkLst>
            <pc:docMk/>
            <pc:sldMk cId="3894003511" sldId="271"/>
            <ac:spMk id="4" creationId="{BB3B5971-87D3-BB5B-306D-52F842ADE4EE}"/>
          </ac:spMkLst>
        </pc:spChg>
      </pc:sldChg>
    </pc:docChg>
  </pc:docChgLst>
  <pc:docChgLst>
    <pc:chgData name="David Sutherland" userId="5faa921b-330f-4bb6-be29-7a8fdc89c4a4" providerId="ADAL" clId="{AE3644B2-854A-41A7-AFC2-E164B16BAF02}"/>
    <pc:docChg chg="custSel addSld delSld modSld sldOrd">
      <pc:chgData name="David Sutherland" userId="5faa921b-330f-4bb6-be29-7a8fdc89c4a4" providerId="ADAL" clId="{AE3644B2-854A-41A7-AFC2-E164B16BAF02}" dt="2023-11-14T10:13:28.049" v="1236"/>
      <pc:docMkLst>
        <pc:docMk/>
      </pc:docMkLst>
      <pc:sldChg chg="delSp modSp mod modAnim">
        <pc:chgData name="David Sutherland" userId="5faa921b-330f-4bb6-be29-7a8fdc89c4a4" providerId="ADAL" clId="{AE3644B2-854A-41A7-AFC2-E164B16BAF02}" dt="2023-11-14T10:11:38.831" v="1225"/>
        <pc:sldMkLst>
          <pc:docMk/>
          <pc:sldMk cId="2451815297" sldId="256"/>
        </pc:sldMkLst>
        <pc:spChg chg="mod">
          <ac:chgData name="David Sutherland" userId="5faa921b-330f-4bb6-be29-7a8fdc89c4a4" providerId="ADAL" clId="{AE3644B2-854A-41A7-AFC2-E164B16BAF02}" dt="2023-11-13T08:21:01.421" v="695" actId="20577"/>
          <ac:spMkLst>
            <pc:docMk/>
            <pc:sldMk cId="2451815297" sldId="256"/>
            <ac:spMk id="2" creationId="{00000000-0000-0000-0000-000000000000}"/>
          </ac:spMkLst>
        </pc:spChg>
        <pc:spChg chg="mod">
          <ac:chgData name="David Sutherland" userId="5faa921b-330f-4bb6-be29-7a8fdc89c4a4" providerId="ADAL" clId="{AE3644B2-854A-41A7-AFC2-E164B16BAF02}" dt="2023-11-07T10:28:48.583" v="26" actId="6549"/>
          <ac:spMkLst>
            <pc:docMk/>
            <pc:sldMk cId="2451815297" sldId="256"/>
            <ac:spMk id="3" creationId="{00000000-0000-0000-0000-000000000000}"/>
          </ac:spMkLst>
        </pc:spChg>
        <pc:picChg chg="del">
          <ac:chgData name="David Sutherland" userId="5faa921b-330f-4bb6-be29-7a8fdc89c4a4" providerId="ADAL" clId="{AE3644B2-854A-41A7-AFC2-E164B16BAF02}" dt="2023-11-07T10:29:17.630" v="28" actId="478"/>
          <ac:picMkLst>
            <pc:docMk/>
            <pc:sldMk cId="2451815297" sldId="256"/>
            <ac:picMk id="5" creationId="{9244A945-0363-8158-2435-F21751E6C6F8}"/>
          </ac:picMkLst>
        </pc:picChg>
      </pc:sldChg>
      <pc:sldChg chg="del">
        <pc:chgData name="David Sutherland" userId="5faa921b-330f-4bb6-be29-7a8fdc89c4a4" providerId="ADAL" clId="{AE3644B2-854A-41A7-AFC2-E164B16BAF02}" dt="2023-11-07T10:29:42.858" v="36" actId="47"/>
        <pc:sldMkLst>
          <pc:docMk/>
          <pc:sldMk cId="2891572764" sldId="266"/>
        </pc:sldMkLst>
      </pc:sldChg>
      <pc:sldChg chg="del">
        <pc:chgData name="David Sutherland" userId="5faa921b-330f-4bb6-be29-7a8fdc89c4a4" providerId="ADAL" clId="{AE3644B2-854A-41A7-AFC2-E164B16BAF02}" dt="2023-11-07T10:29:38.520" v="35" actId="47"/>
        <pc:sldMkLst>
          <pc:docMk/>
          <pc:sldMk cId="2988752079" sldId="270"/>
        </pc:sldMkLst>
      </pc:sldChg>
      <pc:sldChg chg="del">
        <pc:chgData name="David Sutherland" userId="5faa921b-330f-4bb6-be29-7a8fdc89c4a4" providerId="ADAL" clId="{AE3644B2-854A-41A7-AFC2-E164B16BAF02}" dt="2023-11-07T10:29:38.520" v="35" actId="47"/>
        <pc:sldMkLst>
          <pc:docMk/>
          <pc:sldMk cId="3894003511" sldId="271"/>
        </pc:sldMkLst>
      </pc:sldChg>
      <pc:sldChg chg="del">
        <pc:chgData name="David Sutherland" userId="5faa921b-330f-4bb6-be29-7a8fdc89c4a4" providerId="ADAL" clId="{AE3644B2-854A-41A7-AFC2-E164B16BAF02}" dt="2023-11-07T10:29:38.520" v="35" actId="47"/>
        <pc:sldMkLst>
          <pc:docMk/>
          <pc:sldMk cId="4212508677" sldId="272"/>
        </pc:sldMkLst>
      </pc:sldChg>
      <pc:sldChg chg="del">
        <pc:chgData name="David Sutherland" userId="5faa921b-330f-4bb6-be29-7a8fdc89c4a4" providerId="ADAL" clId="{AE3644B2-854A-41A7-AFC2-E164B16BAF02}" dt="2023-11-07T10:29:38.520" v="35" actId="47"/>
        <pc:sldMkLst>
          <pc:docMk/>
          <pc:sldMk cId="1605458761" sldId="273"/>
        </pc:sldMkLst>
      </pc:sldChg>
      <pc:sldChg chg="modSp add del">
        <pc:chgData name="David Sutherland" userId="5faa921b-330f-4bb6-be29-7a8fdc89c4a4" providerId="ADAL" clId="{AE3644B2-854A-41A7-AFC2-E164B16BAF02}" dt="2023-11-07T10:48:06.938" v="432" actId="47"/>
        <pc:sldMkLst>
          <pc:docMk/>
          <pc:sldMk cId="674324383" sldId="274"/>
        </pc:sldMkLst>
        <pc:spChg chg="mod">
          <ac:chgData name="David Sutherland" userId="5faa921b-330f-4bb6-be29-7a8fdc89c4a4" providerId="ADAL" clId="{AE3644B2-854A-41A7-AFC2-E164B16BAF02}" dt="2023-11-07T10:30:11.150" v="38" actId="255"/>
          <ac:spMkLst>
            <pc:docMk/>
            <pc:sldMk cId="674324383" sldId="274"/>
            <ac:spMk id="2" creationId="{00000000-0000-0000-0000-000000000000}"/>
          </ac:spMkLst>
        </pc:spChg>
      </pc:sldChg>
      <pc:sldChg chg="modSp add mod modAnim">
        <pc:chgData name="David Sutherland" userId="5faa921b-330f-4bb6-be29-7a8fdc89c4a4" providerId="ADAL" clId="{AE3644B2-854A-41A7-AFC2-E164B16BAF02}" dt="2023-11-14T10:12:30.253" v="1231"/>
        <pc:sldMkLst>
          <pc:docMk/>
          <pc:sldMk cId="3645504324" sldId="275"/>
        </pc:sldMkLst>
        <pc:spChg chg="mod">
          <ac:chgData name="David Sutherland" userId="5faa921b-330f-4bb6-be29-7a8fdc89c4a4" providerId="ADAL" clId="{AE3644B2-854A-41A7-AFC2-E164B16BAF02}" dt="2023-11-13T08:24:07.145" v="764" actId="1076"/>
          <ac:spMkLst>
            <pc:docMk/>
            <pc:sldMk cId="3645504324" sldId="275"/>
            <ac:spMk id="2" creationId="{00000000-0000-0000-0000-000000000000}"/>
          </ac:spMkLst>
        </pc:spChg>
      </pc:sldChg>
      <pc:sldChg chg="addSp modSp add mod modAnim">
        <pc:chgData name="David Sutherland" userId="5faa921b-330f-4bb6-be29-7a8fdc89c4a4" providerId="ADAL" clId="{AE3644B2-854A-41A7-AFC2-E164B16BAF02}" dt="2023-11-14T10:13:11.305" v="1235"/>
        <pc:sldMkLst>
          <pc:docMk/>
          <pc:sldMk cId="1834766197" sldId="276"/>
        </pc:sldMkLst>
        <pc:spChg chg="mod">
          <ac:chgData name="David Sutherland" userId="5faa921b-330f-4bb6-be29-7a8fdc89c4a4" providerId="ADAL" clId="{AE3644B2-854A-41A7-AFC2-E164B16BAF02}" dt="2023-11-13T08:36:30.044" v="948" actId="14100"/>
          <ac:spMkLst>
            <pc:docMk/>
            <pc:sldMk cId="1834766197" sldId="276"/>
            <ac:spMk id="2" creationId="{00000000-0000-0000-0000-000000000000}"/>
          </ac:spMkLst>
        </pc:spChg>
        <pc:picChg chg="add mod">
          <ac:chgData name="David Sutherland" userId="5faa921b-330f-4bb6-be29-7a8fdc89c4a4" providerId="ADAL" clId="{AE3644B2-854A-41A7-AFC2-E164B16BAF02}" dt="2023-11-13T08:28:15.092" v="935" actId="1076"/>
          <ac:picMkLst>
            <pc:docMk/>
            <pc:sldMk cId="1834766197" sldId="276"/>
            <ac:picMk id="5" creationId="{8F9483AE-1C47-45E7-A9BB-81C2EA8290EC}"/>
          </ac:picMkLst>
        </pc:picChg>
        <pc:picChg chg="add mod">
          <ac:chgData name="David Sutherland" userId="5faa921b-330f-4bb6-be29-7a8fdc89c4a4" providerId="ADAL" clId="{AE3644B2-854A-41A7-AFC2-E164B16BAF02}" dt="2023-11-13T08:28:56.683" v="939" actId="1076"/>
          <ac:picMkLst>
            <pc:docMk/>
            <pc:sldMk cId="1834766197" sldId="276"/>
            <ac:picMk id="7" creationId="{CA7B9A63-F9C4-BE6F-3EB3-157B21B8BCD2}"/>
          </ac:picMkLst>
        </pc:picChg>
        <pc:picChg chg="add mod">
          <ac:chgData name="David Sutherland" userId="5faa921b-330f-4bb6-be29-7a8fdc89c4a4" providerId="ADAL" clId="{AE3644B2-854A-41A7-AFC2-E164B16BAF02}" dt="2023-11-13T08:38:39.305" v="952" actId="1076"/>
          <ac:picMkLst>
            <pc:docMk/>
            <pc:sldMk cId="1834766197" sldId="276"/>
            <ac:picMk id="8" creationId="{AA3E278C-63B9-9AD1-27E6-4D0CB325D3C7}"/>
          </ac:picMkLst>
        </pc:picChg>
      </pc:sldChg>
      <pc:sldChg chg="modSp add mod modAnim">
        <pc:chgData name="David Sutherland" userId="5faa921b-330f-4bb6-be29-7a8fdc89c4a4" providerId="ADAL" clId="{AE3644B2-854A-41A7-AFC2-E164B16BAF02}" dt="2023-11-14T10:13:28.049" v="1236"/>
        <pc:sldMkLst>
          <pc:docMk/>
          <pc:sldMk cId="730940800" sldId="277"/>
        </pc:sldMkLst>
        <pc:spChg chg="mod">
          <ac:chgData name="David Sutherland" userId="5faa921b-330f-4bb6-be29-7a8fdc89c4a4" providerId="ADAL" clId="{AE3644B2-854A-41A7-AFC2-E164B16BAF02}" dt="2023-11-13T08:44:40.137" v="1223" actId="115"/>
          <ac:spMkLst>
            <pc:docMk/>
            <pc:sldMk cId="730940800" sldId="277"/>
            <ac:spMk id="2" creationId="{00000000-0000-0000-0000-000000000000}"/>
          </ac:spMkLst>
        </pc:spChg>
      </pc:sldChg>
      <pc:sldChg chg="modSp add del">
        <pc:chgData name="David Sutherland" userId="5faa921b-330f-4bb6-be29-7a8fdc89c4a4" providerId="ADAL" clId="{AE3644B2-854A-41A7-AFC2-E164B16BAF02}" dt="2023-11-13T08:45:05.396" v="1224" actId="47"/>
        <pc:sldMkLst>
          <pc:docMk/>
          <pc:sldMk cId="3293694076" sldId="278"/>
        </pc:sldMkLst>
        <pc:spChg chg="mod">
          <ac:chgData name="David Sutherland" userId="5faa921b-330f-4bb6-be29-7a8fdc89c4a4" providerId="ADAL" clId="{AE3644B2-854A-41A7-AFC2-E164B16BAF02}" dt="2023-11-07T10:48:38.738" v="436" actId="255"/>
          <ac:spMkLst>
            <pc:docMk/>
            <pc:sldMk cId="3293694076" sldId="278"/>
            <ac:spMk id="2" creationId="{00000000-0000-0000-0000-000000000000}"/>
          </ac:spMkLst>
        </pc:spChg>
      </pc:sldChg>
      <pc:sldChg chg="modSp add mod ord modAnim">
        <pc:chgData name="David Sutherland" userId="5faa921b-330f-4bb6-be29-7a8fdc89c4a4" providerId="ADAL" clId="{AE3644B2-854A-41A7-AFC2-E164B16BAF02}" dt="2023-11-14T10:12:01.115" v="1228"/>
        <pc:sldMkLst>
          <pc:docMk/>
          <pc:sldMk cId="2223636518" sldId="279"/>
        </pc:sldMkLst>
        <pc:spChg chg="mod">
          <ac:chgData name="David Sutherland" userId="5faa921b-330f-4bb6-be29-7a8fdc89c4a4" providerId="ADAL" clId="{AE3644B2-854A-41A7-AFC2-E164B16BAF02}" dt="2023-11-13T08:17:26.553" v="645" actId="1076"/>
          <ac:spMkLst>
            <pc:docMk/>
            <pc:sldMk cId="2223636518" sldId="279"/>
            <ac:spMk id="2" creationId="{00000000-0000-0000-0000-000000000000}"/>
          </ac:spMkLst>
        </pc:spChg>
      </pc:sldChg>
    </pc:docChg>
  </pc:docChgLst>
  <pc:docChgLst>
    <pc:chgData name="David Sutherland" userId="5faa921b-330f-4bb6-be29-7a8fdc89c4a4" providerId="ADAL" clId="{3AE44B43-AF1B-4D58-B2BE-87975557DAFA}"/>
    <pc:docChg chg="modSld">
      <pc:chgData name="David Sutherland" userId="5faa921b-330f-4bb6-be29-7a8fdc89c4a4" providerId="ADAL" clId="{3AE44B43-AF1B-4D58-B2BE-87975557DAFA}" dt="2023-11-17T08:59:28.216" v="23" actId="1076"/>
      <pc:docMkLst>
        <pc:docMk/>
      </pc:docMkLst>
      <pc:sldChg chg="addSp modSp mod">
        <pc:chgData name="David Sutherland" userId="5faa921b-330f-4bb6-be29-7a8fdc89c4a4" providerId="ADAL" clId="{3AE44B43-AF1B-4D58-B2BE-87975557DAFA}" dt="2023-11-17T08:59:28.216" v="23" actId="1076"/>
        <pc:sldMkLst>
          <pc:docMk/>
          <pc:sldMk cId="2451815297" sldId="256"/>
        </pc:sldMkLst>
        <pc:picChg chg="add mod">
          <ac:chgData name="David Sutherland" userId="5faa921b-330f-4bb6-be29-7a8fdc89c4a4" providerId="ADAL" clId="{3AE44B43-AF1B-4D58-B2BE-87975557DAFA}" dt="2023-11-17T08:57:46.917" v="15" actId="1076"/>
          <ac:picMkLst>
            <pc:docMk/>
            <pc:sldMk cId="2451815297" sldId="256"/>
            <ac:picMk id="9" creationId="{0DEFF841-A1B0-1637-6FD4-D51BF40805A1}"/>
          </ac:picMkLst>
        </pc:picChg>
        <pc:picChg chg="add mod">
          <ac:chgData name="David Sutherland" userId="5faa921b-330f-4bb6-be29-7a8fdc89c4a4" providerId="ADAL" clId="{3AE44B43-AF1B-4D58-B2BE-87975557DAFA}" dt="2023-11-17T08:58:50.368" v="18" actId="1076"/>
          <ac:picMkLst>
            <pc:docMk/>
            <pc:sldMk cId="2451815297" sldId="256"/>
            <ac:picMk id="11" creationId="{B4B63E4A-D6F9-8B52-FE21-F20D88DDCB66}"/>
          </ac:picMkLst>
        </pc:picChg>
        <pc:picChg chg="add mod">
          <ac:chgData name="David Sutherland" userId="5faa921b-330f-4bb6-be29-7a8fdc89c4a4" providerId="ADAL" clId="{3AE44B43-AF1B-4D58-B2BE-87975557DAFA}" dt="2023-11-17T08:59:28.216" v="23" actId="1076"/>
          <ac:picMkLst>
            <pc:docMk/>
            <pc:sldMk cId="2451815297" sldId="256"/>
            <ac:picMk id="13" creationId="{DDA52B74-146E-1C38-8F09-DAA90B5CE610}"/>
          </ac:picMkLst>
        </pc:picChg>
      </pc:sldChg>
      <pc:sldChg chg="modAnim">
        <pc:chgData name="David Sutherland" userId="5faa921b-330f-4bb6-be29-7a8fdc89c4a4" providerId="ADAL" clId="{3AE44B43-AF1B-4D58-B2BE-87975557DAFA}" dt="2023-11-16T07:49:56.850" v="12"/>
        <pc:sldMkLst>
          <pc:docMk/>
          <pc:sldMk cId="1834766197" sldId="276"/>
        </pc:sldMkLst>
      </pc:sldChg>
    </pc:docChg>
  </pc:docChgLst>
  <pc:docChgLst>
    <pc:chgData name="David Sutherland" userId="5faa921b-330f-4bb6-be29-7a8fdc89c4a4" providerId="ADAL" clId="{E4E2BBFA-47CF-4391-8640-92C7693BAA1B}"/>
    <pc:docChg chg="custSel addSld delSld modSld sldOrd">
      <pc:chgData name="David Sutherland" userId="5faa921b-330f-4bb6-be29-7a8fdc89c4a4" providerId="ADAL" clId="{E4E2BBFA-47CF-4391-8640-92C7693BAA1B}" dt="2024-01-04T12:58:49.660" v="1030"/>
      <pc:docMkLst>
        <pc:docMk/>
      </pc:docMkLst>
      <pc:sldChg chg="del">
        <pc:chgData name="David Sutherland" userId="5faa921b-330f-4bb6-be29-7a8fdc89c4a4" providerId="ADAL" clId="{E4E2BBFA-47CF-4391-8640-92C7693BAA1B}" dt="2023-12-22T09:39:55.900" v="0" actId="47"/>
        <pc:sldMkLst>
          <pc:docMk/>
          <pc:sldMk cId="2451815297" sldId="256"/>
        </pc:sldMkLst>
      </pc:sldChg>
      <pc:sldChg chg="delSp modSp mod delAnim modAnim">
        <pc:chgData name="David Sutherland" userId="5faa921b-330f-4bb6-be29-7a8fdc89c4a4" providerId="ADAL" clId="{E4E2BBFA-47CF-4391-8640-92C7693BAA1B}" dt="2024-01-04T12:47:19.500" v="933" actId="20577"/>
        <pc:sldMkLst>
          <pc:docMk/>
          <pc:sldMk cId="3645504324" sldId="275"/>
        </pc:sldMkLst>
        <pc:spChg chg="mod">
          <ac:chgData name="David Sutherland" userId="5faa921b-330f-4bb6-be29-7a8fdc89c4a4" providerId="ADAL" clId="{E4E2BBFA-47CF-4391-8640-92C7693BAA1B}" dt="2024-01-04T12:47:19.500" v="933" actId="20577"/>
          <ac:spMkLst>
            <pc:docMk/>
            <pc:sldMk cId="3645504324" sldId="275"/>
            <ac:spMk id="2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1:34.791" v="129" actId="6549"/>
          <ac:spMkLst>
            <pc:docMk/>
            <pc:sldMk cId="3645504324" sldId="275"/>
            <ac:spMk id="3" creationId="{00000000-0000-0000-0000-000000000000}"/>
          </ac:spMkLst>
        </pc:spChg>
        <pc:spChg chg="del mod">
          <ac:chgData name="David Sutherland" userId="5faa921b-330f-4bb6-be29-7a8fdc89c4a4" providerId="ADAL" clId="{E4E2BBFA-47CF-4391-8640-92C7693BAA1B}" dt="2023-12-22T09:42:50.300" v="135" actId="478"/>
          <ac:spMkLst>
            <pc:docMk/>
            <pc:sldMk cId="3645504324" sldId="275"/>
            <ac:spMk id="5" creationId="{00000000-0000-0000-0000-000000000000}"/>
          </ac:spMkLst>
        </pc:spChg>
        <pc:spChg chg="del">
          <ac:chgData name="David Sutherland" userId="5faa921b-330f-4bb6-be29-7a8fdc89c4a4" providerId="ADAL" clId="{E4E2BBFA-47CF-4391-8640-92C7693BAA1B}" dt="2023-12-22T09:42:55.537" v="136" actId="478"/>
          <ac:spMkLst>
            <pc:docMk/>
            <pc:sldMk cId="3645504324" sldId="275"/>
            <ac:spMk id="6" creationId="{00000000-0000-0000-0000-000000000000}"/>
          </ac:spMkLst>
        </pc:spChg>
        <pc:spChg chg="del mod">
          <ac:chgData name="David Sutherland" userId="5faa921b-330f-4bb6-be29-7a8fdc89c4a4" providerId="ADAL" clId="{E4E2BBFA-47CF-4391-8640-92C7693BAA1B}" dt="2023-12-22T09:45:51.338" v="295"/>
          <ac:spMkLst>
            <pc:docMk/>
            <pc:sldMk cId="3645504324" sldId="275"/>
            <ac:spMk id="7" creationId="{00000000-0000-0000-0000-000000000000}"/>
          </ac:spMkLst>
        </pc:spChg>
        <pc:spChg chg="del">
          <ac:chgData name="David Sutherland" userId="5faa921b-330f-4bb6-be29-7a8fdc89c4a4" providerId="ADAL" clId="{E4E2BBFA-47CF-4391-8640-92C7693BAA1B}" dt="2023-12-22T09:43:18.201" v="198" actId="478"/>
          <ac:spMkLst>
            <pc:docMk/>
            <pc:sldMk cId="3645504324" sldId="275"/>
            <ac:spMk id="8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6:53.594" v="306" actId="1076"/>
          <ac:spMkLst>
            <pc:docMk/>
            <pc:sldMk cId="3645504324" sldId="275"/>
            <ac:spMk id="9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6:58.539" v="307" actId="1076"/>
          <ac:spMkLst>
            <pc:docMk/>
            <pc:sldMk cId="3645504324" sldId="275"/>
            <ac:spMk id="10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7:01.697" v="308" actId="1076"/>
          <ac:spMkLst>
            <pc:docMk/>
            <pc:sldMk cId="3645504324" sldId="275"/>
            <ac:spMk id="11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7:04.927" v="309" actId="1076"/>
          <ac:spMkLst>
            <pc:docMk/>
            <pc:sldMk cId="3645504324" sldId="275"/>
            <ac:spMk id="12" creationId="{00000000-0000-0000-0000-000000000000}"/>
          </ac:spMkLst>
        </pc:spChg>
      </pc:sldChg>
      <pc:sldChg chg="del">
        <pc:chgData name="David Sutherland" userId="5faa921b-330f-4bb6-be29-7a8fdc89c4a4" providerId="ADAL" clId="{E4E2BBFA-47CF-4391-8640-92C7693BAA1B}" dt="2023-12-22T09:57:19.308" v="798" actId="47"/>
        <pc:sldMkLst>
          <pc:docMk/>
          <pc:sldMk cId="1834766197" sldId="276"/>
        </pc:sldMkLst>
      </pc:sldChg>
      <pc:sldChg chg="del">
        <pc:chgData name="David Sutherland" userId="5faa921b-330f-4bb6-be29-7a8fdc89c4a4" providerId="ADAL" clId="{E4E2BBFA-47CF-4391-8640-92C7693BAA1B}" dt="2023-12-22T09:59:54.737" v="907" actId="47"/>
        <pc:sldMkLst>
          <pc:docMk/>
          <pc:sldMk cId="730940800" sldId="277"/>
        </pc:sldMkLst>
      </pc:sldChg>
      <pc:sldChg chg="modSp mod modAnim">
        <pc:chgData name="David Sutherland" userId="5faa921b-330f-4bb6-be29-7a8fdc89c4a4" providerId="ADAL" clId="{E4E2BBFA-47CF-4391-8640-92C7693BAA1B}" dt="2023-12-22T09:56:15.840" v="792"/>
        <pc:sldMkLst>
          <pc:docMk/>
          <pc:sldMk cId="2223636518" sldId="279"/>
        </pc:sldMkLst>
        <pc:spChg chg="mod">
          <ac:chgData name="David Sutherland" userId="5faa921b-330f-4bb6-be29-7a8fdc89c4a4" providerId="ADAL" clId="{E4E2BBFA-47CF-4391-8640-92C7693BAA1B}" dt="2023-12-22T09:40:06.776" v="30" actId="6549"/>
          <ac:spMkLst>
            <pc:docMk/>
            <pc:sldMk cId="2223636518" sldId="279"/>
            <ac:spMk id="3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0:39.264" v="90" actId="6549"/>
          <ac:spMkLst>
            <pc:docMk/>
            <pc:sldMk cId="2223636518" sldId="279"/>
            <ac:spMk id="4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41:22.214" v="99" actId="122"/>
          <ac:spMkLst>
            <pc:docMk/>
            <pc:sldMk cId="2223636518" sldId="279"/>
            <ac:spMk id="6" creationId="{00000000-0000-0000-0000-000000000000}"/>
          </ac:spMkLst>
        </pc:spChg>
      </pc:sldChg>
      <pc:sldChg chg="addSp modSp add mod ord modAnim">
        <pc:chgData name="David Sutherland" userId="5faa921b-330f-4bb6-be29-7a8fdc89c4a4" providerId="ADAL" clId="{E4E2BBFA-47CF-4391-8640-92C7693BAA1B}" dt="2024-01-04T12:58:49.660" v="1030"/>
        <pc:sldMkLst>
          <pc:docMk/>
          <pc:sldMk cId="2727599782" sldId="280"/>
        </pc:sldMkLst>
        <pc:spChg chg="mod">
          <ac:chgData name="David Sutherland" userId="5faa921b-330f-4bb6-be29-7a8fdc89c4a4" providerId="ADAL" clId="{E4E2BBFA-47CF-4391-8640-92C7693BAA1B}" dt="2024-01-04T12:48:39.751" v="944" actId="6549"/>
          <ac:spMkLst>
            <pc:docMk/>
            <pc:sldMk cId="2727599782" sldId="280"/>
            <ac:spMk id="2" creationId="{00000000-0000-0000-0000-000000000000}"/>
          </ac:spMkLst>
        </pc:spChg>
        <pc:spChg chg="add mod">
          <ac:chgData name="David Sutherland" userId="5faa921b-330f-4bb6-be29-7a8fdc89c4a4" providerId="ADAL" clId="{E4E2BBFA-47CF-4391-8640-92C7693BAA1B}" dt="2024-01-04T12:58:17.987" v="1028" actId="6549"/>
          <ac:spMkLst>
            <pc:docMk/>
            <pc:sldMk cId="2727599782" sldId="280"/>
            <ac:spMk id="4" creationId="{C36C5259-BFE2-0309-14B8-376D9EFBBEC3}"/>
          </ac:spMkLst>
        </pc:spChg>
        <pc:spChg chg="mod">
          <ac:chgData name="David Sutherland" userId="5faa921b-330f-4bb6-be29-7a8fdc89c4a4" providerId="ADAL" clId="{E4E2BBFA-47CF-4391-8640-92C7693BAA1B}" dt="2024-01-04T12:57:45.340" v="972" actId="14100"/>
          <ac:spMkLst>
            <pc:docMk/>
            <pc:sldMk cId="2727599782" sldId="280"/>
            <ac:spMk id="9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4-01-04T12:57:49.948" v="973" actId="1076"/>
          <ac:spMkLst>
            <pc:docMk/>
            <pc:sldMk cId="2727599782" sldId="280"/>
            <ac:spMk id="10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4-01-04T12:57:54.110" v="974" actId="1076"/>
          <ac:spMkLst>
            <pc:docMk/>
            <pc:sldMk cId="2727599782" sldId="280"/>
            <ac:spMk id="11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50:53.031" v="533" actId="6549"/>
          <ac:spMkLst>
            <pc:docMk/>
            <pc:sldMk cId="2727599782" sldId="280"/>
            <ac:spMk id="12" creationId="{00000000-0000-0000-0000-000000000000}"/>
          </ac:spMkLst>
        </pc:spChg>
      </pc:sldChg>
      <pc:sldChg chg="modSp add mod ord">
        <pc:chgData name="David Sutherland" userId="5faa921b-330f-4bb6-be29-7a8fdc89c4a4" providerId="ADAL" clId="{E4E2BBFA-47CF-4391-8640-92C7693BAA1B}" dt="2024-01-04T12:53:05.196" v="960" actId="20577"/>
        <pc:sldMkLst>
          <pc:docMk/>
          <pc:sldMk cId="1420014610" sldId="281"/>
        </pc:sldMkLst>
        <pc:spChg chg="mod">
          <ac:chgData name="David Sutherland" userId="5faa921b-330f-4bb6-be29-7a8fdc89c4a4" providerId="ADAL" clId="{E4E2BBFA-47CF-4391-8640-92C7693BAA1B}" dt="2024-01-04T12:53:05.196" v="960" actId="20577"/>
          <ac:spMkLst>
            <pc:docMk/>
            <pc:sldMk cId="1420014610" sldId="281"/>
            <ac:spMk id="2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53:56.969" v="589" actId="1076"/>
          <ac:spMkLst>
            <pc:docMk/>
            <pc:sldMk cId="1420014610" sldId="281"/>
            <ac:spMk id="9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54:58.948" v="708" actId="1076"/>
          <ac:spMkLst>
            <pc:docMk/>
            <pc:sldMk cId="1420014610" sldId="281"/>
            <ac:spMk id="10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54:51.739" v="707" actId="6549"/>
          <ac:spMkLst>
            <pc:docMk/>
            <pc:sldMk cId="1420014610" sldId="281"/>
            <ac:spMk id="11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3-12-22T09:55:41.380" v="789" actId="6549"/>
          <ac:spMkLst>
            <pc:docMk/>
            <pc:sldMk cId="1420014610" sldId="281"/>
            <ac:spMk id="12" creationId="{00000000-0000-0000-0000-000000000000}"/>
          </ac:spMkLst>
        </pc:spChg>
      </pc:sldChg>
      <pc:sldChg chg="modSp add mod ord modAnim">
        <pc:chgData name="David Sutherland" userId="5faa921b-330f-4bb6-be29-7a8fdc89c4a4" providerId="ADAL" clId="{E4E2BBFA-47CF-4391-8640-92C7693BAA1B}" dt="2024-01-04T12:55:43.013" v="968" actId="1076"/>
        <pc:sldMkLst>
          <pc:docMk/>
          <pc:sldMk cId="2251789005" sldId="282"/>
        </pc:sldMkLst>
        <pc:spChg chg="mod">
          <ac:chgData name="David Sutherland" userId="5faa921b-330f-4bb6-be29-7a8fdc89c4a4" providerId="ADAL" clId="{E4E2BBFA-47CF-4391-8640-92C7693BAA1B}" dt="2024-01-04T12:55:43.013" v="968" actId="1076"/>
          <ac:spMkLst>
            <pc:docMk/>
            <pc:sldMk cId="2251789005" sldId="282"/>
            <ac:spMk id="4" creationId="{00000000-0000-0000-0000-000000000000}"/>
          </ac:spMkLst>
        </pc:spChg>
      </pc:sldChg>
      <pc:sldChg chg="delSp modSp add mod ord modAnim">
        <pc:chgData name="David Sutherland" userId="5faa921b-330f-4bb6-be29-7a8fdc89c4a4" providerId="ADAL" clId="{E4E2BBFA-47CF-4391-8640-92C7693BAA1B}" dt="2024-01-04T12:52:08.647" v="948" actId="20577"/>
        <pc:sldMkLst>
          <pc:docMk/>
          <pc:sldMk cId="1749273177" sldId="283"/>
        </pc:sldMkLst>
        <pc:spChg chg="mod">
          <ac:chgData name="David Sutherland" userId="5faa921b-330f-4bb6-be29-7a8fdc89c4a4" providerId="ADAL" clId="{E4E2BBFA-47CF-4391-8640-92C7693BAA1B}" dt="2023-12-22T09:58:01.930" v="869" actId="14100"/>
          <ac:spMkLst>
            <pc:docMk/>
            <pc:sldMk cId="1749273177" sldId="283"/>
            <ac:spMk id="3" creationId="{00000000-0000-0000-0000-000000000000}"/>
          </ac:spMkLst>
        </pc:spChg>
        <pc:spChg chg="del">
          <ac:chgData name="David Sutherland" userId="5faa921b-330f-4bb6-be29-7a8fdc89c4a4" providerId="ADAL" clId="{E4E2BBFA-47CF-4391-8640-92C7693BAA1B}" dt="2023-12-22T09:58:33.784" v="871" actId="478"/>
          <ac:spMkLst>
            <pc:docMk/>
            <pc:sldMk cId="1749273177" sldId="283"/>
            <ac:spMk id="4" creationId="{00000000-0000-0000-0000-000000000000}"/>
          </ac:spMkLst>
        </pc:spChg>
        <pc:spChg chg="mod">
          <ac:chgData name="David Sutherland" userId="5faa921b-330f-4bb6-be29-7a8fdc89c4a4" providerId="ADAL" clId="{E4E2BBFA-47CF-4391-8640-92C7693BAA1B}" dt="2024-01-04T12:52:08.647" v="948" actId="20577"/>
          <ac:spMkLst>
            <pc:docMk/>
            <pc:sldMk cId="1749273177" sldId="283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57386" y="1197549"/>
            <a:ext cx="100021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Jésus : le serviteur-prophète</a:t>
            </a:r>
          </a:p>
          <a:p>
            <a:endParaRPr lang="fr-FR" sz="2800" b="1" u="sng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u="sng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question</a:t>
            </a:r>
            <a:endParaRPr lang="fr-FR" sz="2800" u="sng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Jésus leur répondit : « N’êtes-vous pas dans l’erreur parce que vous ne connaissez ni les Ecritures ni la puissance de Dieu ? »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 12 : 24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constat / une condamnation</a:t>
            </a:r>
            <a:endParaRPr lang="fr-FR" sz="2800" u="sng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Vous êtes complètement dans l’erreur »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 12 : 27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1008-418D-7461-65F5-69D8A7907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64013B8-5A56-DDBE-47E8-E75404D6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447039"/>
            <a:ext cx="11206480" cy="518103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4000" kern="1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faire pour mieux connaitre la Parole de Dieu ?</a:t>
            </a:r>
          </a:p>
        </p:txBody>
      </p:sp>
      <p:pic>
        <p:nvPicPr>
          <p:cNvPr id="4" name="Picture 2" descr="WK Harrison, Jr. PHOTO">
            <a:extLst>
              <a:ext uri="{FF2B5EF4-FFF2-40B4-BE49-F238E27FC236}">
                <a16:creationId xmlns:a16="http://schemas.microsoft.com/office/drawing/2014/main" id="{69FC7B72-AE6E-5D85-08CA-4183FA69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95" y="2354997"/>
            <a:ext cx="5765385" cy="47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FBB412E-9BBB-B7B9-F164-4194E14D8419}"/>
              </a:ext>
            </a:extLst>
          </p:cNvPr>
          <p:cNvSpPr txBox="1"/>
          <p:nvPr/>
        </p:nvSpPr>
        <p:spPr>
          <a:xfrm>
            <a:off x="233680" y="1524000"/>
            <a:ext cx="5943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B050"/>
                </a:solidFill>
                <a:latin typeface="Bodoni MT Black" panose="02070A03080606020203" pitchFamily="18" charset="0"/>
              </a:rPr>
              <a:t>William Harrison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5A8FDB-0E7F-8A06-E083-4E21BE94D6D4}"/>
              </a:ext>
            </a:extLst>
          </p:cNvPr>
          <p:cNvSpPr txBox="1"/>
          <p:nvPr/>
        </p:nvSpPr>
        <p:spPr>
          <a:xfrm>
            <a:off x="1899920" y="3992880"/>
            <a:ext cx="321056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gerian" panose="04020705040A02060702" pitchFamily="82" charset="0"/>
              </a:rPr>
              <a:t>AT </a:t>
            </a:r>
            <a:r>
              <a:rPr lang="fr-FR" sz="4800" dirty="0">
                <a:latin typeface="Abadi" panose="020B0604020104020204" pitchFamily="34" charset="0"/>
              </a:rPr>
              <a:t>x</a:t>
            </a:r>
            <a:r>
              <a:rPr lang="fr-FR" sz="4800" dirty="0">
                <a:latin typeface="Algerian" panose="04020705040A02060702" pitchFamily="82" charset="0"/>
              </a:rPr>
              <a:t> 70</a:t>
            </a:r>
          </a:p>
          <a:p>
            <a:pPr algn="ctr"/>
            <a:r>
              <a:rPr lang="fr-FR" sz="4800" dirty="0">
                <a:latin typeface="Algerian" panose="04020705040A02060702" pitchFamily="82" charset="0"/>
              </a:rPr>
              <a:t>NT </a:t>
            </a:r>
            <a:r>
              <a:rPr lang="fr-FR" sz="4800" dirty="0">
                <a:latin typeface="Abadi" panose="020B0604020104020204" pitchFamily="34" charset="0"/>
              </a:rPr>
              <a:t>x</a:t>
            </a:r>
            <a:r>
              <a:rPr lang="fr-FR" sz="4800" dirty="0">
                <a:latin typeface="Algerian" panose="04020705040A02060702" pitchFamily="82" charset="0"/>
              </a:rPr>
              <a:t> 280</a:t>
            </a:r>
          </a:p>
        </p:txBody>
      </p:sp>
    </p:spTree>
    <p:extLst>
      <p:ext uri="{BB962C8B-B14F-4D97-AF65-F5344CB8AC3E}">
        <p14:creationId xmlns:p14="http://schemas.microsoft.com/office/powerpoint/2010/main" val="27269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8160" y="1634429"/>
            <a:ext cx="11236959" cy="353943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faire pour mieux connaitre la Puissance de Dieu ?</a:t>
            </a:r>
          </a:p>
          <a:p>
            <a:pPr algn="ctr"/>
            <a:endParaRPr lang="fr-FR" sz="2800" kern="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Pensez à des chants / cantiques</a:t>
            </a:r>
          </a:p>
          <a:p>
            <a:pPr algn="ctr"/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Pensez à des textes bibliques</a:t>
            </a:r>
          </a:p>
          <a:p>
            <a:pPr algn="ctr"/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Pensez à des exemples personnels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6080" y="1634429"/>
            <a:ext cx="11612879" cy="224676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faire pour mieux connaitre la Puissance de  Dieu ?</a:t>
            </a:r>
          </a:p>
          <a:p>
            <a:pPr algn="ctr"/>
            <a:endParaRPr lang="fr-FR" sz="2800" kern="100" dirty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 Mullins</a:t>
            </a:r>
          </a:p>
          <a:p>
            <a:pPr algn="ctr"/>
            <a:endParaRPr lang="fr-FR" sz="2800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800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Papier photographique, Visage humain, art, intérieur&#10;&#10;Description générée automatiquement">
            <a:extLst>
              <a:ext uri="{FF2B5EF4-FFF2-40B4-BE49-F238E27FC236}">
                <a16:creationId xmlns:a16="http://schemas.microsoft.com/office/drawing/2014/main" id="{EA5C57DF-8448-AB1A-F1F5-82D92373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50801" y="2732265"/>
            <a:ext cx="4597758" cy="34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7970" y="181317"/>
            <a:ext cx="8412480" cy="8067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fr-FR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premier groupe </a:t>
            </a:r>
            <a:r>
              <a:rPr lang="fr-FR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: 27 – 12 : 12</a:t>
            </a:r>
            <a:endParaRPr lang="fr-F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23146" y="1177229"/>
            <a:ext cx="10002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3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chefs des prêtres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3600" kern="100" dirty="0">
                <a:solidFill>
                  <a:schemeClr val="accent3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3600" kern="100" dirty="0">
                <a:solidFill>
                  <a:schemeClr val="accent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spécialistes de la Loi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3600" kern="1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3600" kern="1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anciens du peuple</a:t>
            </a:r>
            <a:endParaRPr lang="fr-FR" sz="3600" kern="100" dirty="0">
              <a:solidFill>
                <a:srgbClr val="00B05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36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fr-FR" sz="3600" kern="1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3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représentants des cultes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fr-FR" sz="3600" kern="100" dirty="0">
                <a:solidFill>
                  <a:schemeClr val="accent3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3600" kern="100" dirty="0">
                <a:solidFill>
                  <a:schemeClr val="accent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membres du conseil constitutionnel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fr-FR" sz="3600" kern="1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fr-FR" sz="3600" kern="1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membres du conseil municipal</a:t>
            </a:r>
            <a:endParaRPr lang="fr-FR" sz="3600" kern="100" dirty="0">
              <a:solidFill>
                <a:srgbClr val="00B05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pic>
        <p:nvPicPr>
          <p:cNvPr id="5" name="Image 4" descr="Une image contenant habits, dessin humoristique, femme, peinture&#10;&#10;Description générée automatiquement">
            <a:extLst>
              <a:ext uri="{FF2B5EF4-FFF2-40B4-BE49-F238E27FC236}">
                <a16:creationId xmlns:a16="http://schemas.microsoft.com/office/drawing/2014/main" id="{9A77DDD4-B93F-6641-9CA2-3A146B6E0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65" y="1363338"/>
            <a:ext cx="7295187" cy="45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4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23146" y="1177229"/>
            <a:ext cx="100021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Ils s’opposaient farouchement à l’enseignement et à la personne de Jésus</a:t>
            </a:r>
          </a:p>
          <a:p>
            <a:pPr algn="ctr"/>
            <a:endParaRPr lang="fr-FR" sz="36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3600" i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 … ils redoutaient les réactions du peuple »</a:t>
            </a:r>
            <a:endParaRPr lang="fr-FR" sz="3600" i="1" kern="100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6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: 32 et 12 : 12</a:t>
            </a:r>
          </a:p>
          <a:p>
            <a:pPr algn="ctr"/>
            <a:endParaRPr lang="fr-FR" sz="3600" kern="1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7970" y="181317"/>
            <a:ext cx="8412480" cy="8067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fr-FR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deuxième groupe </a:t>
            </a:r>
            <a:r>
              <a:rPr lang="fr-FR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: 13 - 44</a:t>
            </a:r>
            <a:endParaRPr lang="fr-F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23146" y="1177229"/>
            <a:ext cx="100021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Pharisiens, hérodiens et sadducéens</a:t>
            </a:r>
            <a:endParaRPr lang="fr-FR" sz="36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1200" b="1" i="1" kern="100" dirty="0">
              <a:solidFill>
                <a:schemeClr val="accent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200" b="1" i="1" kern="1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pharisiens</a:t>
            </a:r>
            <a:r>
              <a:rPr lang="fr-FR" sz="3200" kern="1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3200" kern="100" dirty="0">
                <a:solidFill>
                  <a:schemeClr val="accent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 politico-religieux. « Purs et sans contamination »</a:t>
            </a:r>
            <a:endParaRPr lang="fr-FR" sz="3200" kern="100" dirty="0">
              <a:solidFill>
                <a:schemeClr val="accent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1200" b="1" i="1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200" b="1" i="1" kern="1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Hérodiens</a:t>
            </a:r>
            <a:r>
              <a:rPr lang="fr-FR" sz="3200" kern="1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3200" kern="100" dirty="0">
                <a:solidFill>
                  <a:schemeClr val="accent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favorables à la dynastie des Hérode et contents de la présence des Romains</a:t>
            </a:r>
            <a:endParaRPr lang="fr-FR" sz="3200" kern="100" dirty="0">
              <a:solidFill>
                <a:schemeClr val="accent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1200" b="1" i="1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200" b="1" i="1" kern="1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sadducéens</a:t>
            </a:r>
            <a:r>
              <a:rPr lang="fr-FR" sz="3200" kern="10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3200" kern="100" dirty="0">
                <a:solidFill>
                  <a:schemeClr val="accent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hommes riches – hauts-fonctionnaires. Désaccord avec les pharisiens</a:t>
            </a:r>
            <a:endParaRPr lang="fr-FR" sz="3200" kern="100" dirty="0">
              <a:solidFill>
                <a:schemeClr val="accent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7970" y="181317"/>
            <a:ext cx="8412480" cy="8067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fr-FR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deuxième groupe </a:t>
            </a:r>
            <a:r>
              <a:rPr lang="fr-FR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: 13 - 44</a:t>
            </a:r>
            <a:endParaRPr lang="fr-F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23146" y="1177229"/>
            <a:ext cx="10002129" cy="497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Pharisiens, hérodiens et sadducéens</a:t>
            </a:r>
            <a:endParaRPr lang="fr-FR" sz="36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Ils s’opposaient farouchement à l’enseignement et à la personne de Jésus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400" kern="1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 n</a:t>
            </a:r>
            <a:r>
              <a:rPr lang="fr-FR" sz="2400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croyaient pas à la résurrection</a:t>
            </a:r>
            <a:endParaRPr lang="fr-FR" sz="2400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400" kern="1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 c</a:t>
            </a:r>
            <a:r>
              <a:rPr lang="fr-FR" sz="2400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royaient que certains commandements étaient plus importants que d’autres</a:t>
            </a:r>
            <a:endParaRPr lang="fr-FR" sz="2400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sz="2400" kern="1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 p</a:t>
            </a:r>
            <a:r>
              <a:rPr lang="fr-FR" sz="2400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ensaient que l’extérieur valait plus que l’intérieur</a:t>
            </a:r>
            <a:endParaRPr lang="fr-FR" sz="2400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73946" y="1736029"/>
            <a:ext cx="10002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question</a:t>
            </a:r>
            <a:endParaRPr lang="fr-FR" sz="2800" u="sng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Jésus leur répondit : « N’êtes-vous pas dans l’erreur parce que vous ne connaissez ni les Ecritures ni la puissance de Dieu ? »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 12 : 24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kern="1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constat / une condamnation</a:t>
            </a:r>
            <a:endParaRPr lang="fr-FR" sz="2800" u="sng" kern="1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Vous êtes complètement dans l’erreur »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 12 : 27</a:t>
            </a:r>
            <a:endParaRPr lang="fr-FR" sz="28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8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23146" y="1177229"/>
            <a:ext cx="100021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kern="1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fr-FR" sz="2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connaitre la Parole de Dieu</a:t>
            </a:r>
          </a:p>
          <a:p>
            <a:pPr algn="ctr"/>
            <a:endParaRPr lang="fr-FR" sz="2800" kern="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000" b="1" kern="1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fr-FR" sz="2800" b="1" kern="1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connaitre la Puissance de Dieu</a:t>
            </a:r>
          </a:p>
          <a:p>
            <a:pPr algn="ctr"/>
            <a:endParaRPr lang="fr-FR" sz="2800" kern="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400" kern="10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faire pour</a:t>
            </a:r>
          </a:p>
          <a:p>
            <a:r>
              <a:rPr lang="fr-FR" sz="4400" kern="10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connaitre</a:t>
            </a:r>
          </a:p>
          <a:p>
            <a:r>
              <a:rPr lang="fr-FR" sz="4400" kern="10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Parole de Dieu ?</a:t>
            </a:r>
          </a:p>
          <a:p>
            <a:pPr algn="ctr"/>
            <a:endParaRPr lang="fr-FR" sz="4400" kern="100" dirty="0">
              <a:solidFill>
                <a:schemeClr val="accent2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4400" kern="100" dirty="0">
              <a:solidFill>
                <a:schemeClr val="accent2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4400" kern="100" dirty="0">
              <a:solidFill>
                <a:schemeClr val="accent2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1FCFD287-145C-6682-B73E-166C3ECB6AE2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2160" y="3291840"/>
            <a:ext cx="2316480" cy="27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3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0160" y="252437"/>
            <a:ext cx="6407237" cy="806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Marc 11 : 27 – 12 : 44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94935" y="1634429"/>
            <a:ext cx="10002129" cy="5232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faire pour mieux connaitre la Parole de Dieu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205AB4-C4D0-6EBA-5706-425E6379C1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917" y="2825091"/>
            <a:ext cx="5956163" cy="336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1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</TotalTime>
  <Words>455</Words>
  <Application>Microsoft Office PowerPoint</Application>
  <PresentationFormat>Grand écran</PresentationFormat>
  <Paragraphs>74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Abadi</vt:lpstr>
      <vt:lpstr>Aharoni</vt:lpstr>
      <vt:lpstr>Algerian</vt:lpstr>
      <vt:lpstr>Arial</vt:lpstr>
      <vt:lpstr>Arial Black</vt:lpstr>
      <vt:lpstr>Bodoni MT Black</vt:lpstr>
      <vt:lpstr>Calibri</vt:lpstr>
      <vt:lpstr>Century Gothic</vt:lpstr>
      <vt:lpstr>Symbol</vt:lpstr>
      <vt:lpstr>Times New Roman</vt:lpstr>
      <vt:lpstr>Wingdings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l’intention qui compte</dc:title>
  <dc:creator>David Sutherland</dc:creator>
  <cp:lastModifiedBy>Sonnerat</cp:lastModifiedBy>
  <cp:revision>12</cp:revision>
  <dcterms:created xsi:type="dcterms:W3CDTF">2017-03-04T08:57:43Z</dcterms:created>
  <dcterms:modified xsi:type="dcterms:W3CDTF">2024-05-12T07:54:25Z</dcterms:modified>
</cp:coreProperties>
</file>