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sldIdLst>
    <p:sldId id="312" r:id="rId2"/>
    <p:sldId id="325" r:id="rId3"/>
    <p:sldId id="321" r:id="rId4"/>
    <p:sldId id="320" r:id="rId5"/>
    <p:sldId id="323" r:id="rId6"/>
    <p:sldId id="317" r:id="rId7"/>
    <p:sldId id="327" r:id="rId8"/>
    <p:sldId id="318" r:id="rId9"/>
    <p:sldId id="309" r:id="rId10"/>
    <p:sldId id="319" r:id="rId11"/>
    <p:sldId id="313" r:id="rId12"/>
    <p:sldId id="326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delbecq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979" autoAdjust="0"/>
  </p:normalViewPr>
  <p:slideViewPr>
    <p:cSldViewPr snapToGrid="0">
      <p:cViewPr varScale="1">
        <p:scale>
          <a:sx n="59" d="100"/>
          <a:sy n="59" d="100"/>
        </p:scale>
        <p:origin x="68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AEF70-BDA1-41D7-9933-6025E43E2D06}" type="datetimeFigureOut">
              <a:rPr lang="fr-FR"/>
              <a:pPr>
                <a:defRPr/>
              </a:pPr>
              <a:t>08/06/2024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AC70689-B7A0-49B8-8F50-A726FDA20EE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E802-2B73-49DE-AB94-9722D77CD40F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2CFA3-54D1-415F-837F-F230B0CB453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215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47688"/>
            <a:ext cx="10140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D075-9ECC-4BEF-9923-A42F20278DB5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31D29-5AA9-4A02-99BD-65D5CBB93DD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8423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31D1-5AA6-4E4D-9A69-1855E311704A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7465-193F-4955-9C3D-AC8AC1F6BF5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1099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990600" y="8842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04488" y="29289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2BBD-6020-47FC-8439-094F77DA1339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6D9045-F536-430C-9C52-9D705B3D15E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78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E742-7DE1-44F3-BE94-4B8932AD31C8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3916-0BB2-4326-9FEC-5EA4CD0F294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721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B538-613C-4DC5-9B75-B34B69E53CDB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D7902F6-CE4E-45CA-864F-FEDAC5BF69A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3837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1817688"/>
            <a:ext cx="3340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38CD-1997-40B8-91F1-430228F8134C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532B747-B855-4AEE-A19A-BE851BA0422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9514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7BC4-583B-455A-AA36-BEDC38B09B22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8F5D-40B5-46FC-A6A3-FE4EFF0D871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8007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FCF9-DD55-43E3-B2AB-F30D7CF039F9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59DC7-8283-4906-8CA9-0376E41E1C8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0054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C886-E851-4CB3-B677-4F4F023B6E6E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C354D-09E5-49E8-8998-E95B903982B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7887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5A59-2562-4F3C-8BAC-4EAFAA536547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58C8-5A9A-4570-A705-48141EC1EA6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629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8D61-EDBA-4B4E-B750-7E3D1006F735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B0387-C7E2-4A0D-BF72-5BF4FB0AC76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002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5087938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735138"/>
            <a:ext cx="508952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1FC1-9F8F-4A37-8E43-981150A74019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A13C-3F76-4E48-8AEF-405F5BC6B33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254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A2DA-A37A-464F-BEF4-22DDA6D283B3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CBDE5-685F-4C1C-AE90-35203B28134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291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F495-6B07-4ABE-96F9-AF13F0DC0736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00E5-F9A7-4466-9F57-54C1E3B522B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3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20D3-AA7D-4186-B892-745318891DB9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C30B2-1B2E-45AB-BE7C-79B706AD601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34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09600"/>
            <a:ext cx="358457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67C2-2997-43FF-A008-E494D7CF7183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2C024-D777-4518-B2A9-6B0717744D3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4354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1963"/>
            <a:ext cx="10353675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3A5B1EB-6BDF-4708-8FB3-60024195EEFD}" type="datetime1">
              <a:rPr lang="en-US"/>
              <a:pPr>
                <a:defRPr/>
              </a:pPr>
              <a:t>6/8/2024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fr-FR"/>
              <a:t>Message du 20 Juin 2021, rue Sonnerat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2F2F2"/>
                </a:solidFill>
                <a:effectLst>
                  <a:outerShdw blurRad="38100" dist="38100" dir="2700000" algn="tl">
                    <a:srgbClr val="212123"/>
                  </a:outerShdw>
                </a:effectLst>
              </a:defRPr>
            </a:lvl1pPr>
          </a:lstStyle>
          <a:p>
            <a:fld id="{D144D593-3153-438A-9C9A-4D2C4FFB0716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53" r:id="rId5"/>
    <p:sldLayoutId id="2147484045" r:id="rId6"/>
    <p:sldLayoutId id="2147484046" r:id="rId7"/>
    <p:sldLayoutId id="2147484047" r:id="rId8"/>
    <p:sldLayoutId id="2147484054" r:id="rId9"/>
    <p:sldLayoutId id="2147484055" r:id="rId10"/>
    <p:sldLayoutId id="2147484048" r:id="rId11"/>
    <p:sldLayoutId id="2147484056" r:id="rId12"/>
    <p:sldLayoutId id="2147484049" r:id="rId13"/>
    <p:sldLayoutId id="2147484050" r:id="rId14"/>
    <p:sldLayoutId id="2147484057" r:id="rId15"/>
    <p:sldLayoutId id="2147484051" r:id="rId16"/>
    <p:sldLayoutId id="2147484052" r:id="rId1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42546" y="1495646"/>
            <a:ext cx="370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Cambria" panose="02040503050406030204" pitchFamily="18" charset="0"/>
                <a:ea typeface="Cambria" panose="02040503050406030204" pitchFamily="18" charset="0"/>
              </a:rPr>
              <a:t>Qui est Marie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99888" y="2826327"/>
            <a:ext cx="71922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s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Marie, mère de Jésus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Marie-Madeleine ( au pied de la croix, au tombeau)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Marie, sœur de Marthe et Lazare.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Marie, mère de (Jean)-Marc</a:t>
            </a:r>
          </a:p>
          <a:p>
            <a:pPr marL="342900" indent="-342900">
              <a:buFont typeface="Wingdings" panose="05000000000000000000" pitchFamily="2" charset="2"/>
              <a:buChar char="s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Marie, mère de l’apôtre Jacques le mineur</a:t>
            </a:r>
          </a:p>
        </p:txBody>
      </p:sp>
    </p:spTree>
    <p:extLst>
      <p:ext uri="{BB962C8B-B14F-4D97-AF65-F5344CB8AC3E}">
        <p14:creationId xmlns:p14="http://schemas.microsoft.com/office/powerpoint/2010/main" val="22603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3546548"/>
            <a:ext cx="100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17 Le soir, Jésus arriva avec les Douze.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18 Pendant qu’ils étaient à table et qu’ils mangeaient, il leur dit : - Vraiment, je vous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l’assure, l’un de vous, qui mange avec moi, me trahira.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19 A ces mots, ils devinrent tout tristes, et, l’un après l’autre, ils lui dirent : - Ce n’est pas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moi, n’est-ce pas ?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20 Alors il reprit : - C’est l’un des Douze, celui qui trempe son morceau dans le plat avec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moi.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21 Certes, le Fils de l’homme s’en va conformément à ce que les Ecritures annoncent à son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sujet, mais malheur à celui qui trahit le Fils de l’homme. Il aurait mieux valu pour lui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n’être jamais né !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46331"/>
            <a:ext cx="18352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Préparatifs de la Pâque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Jésus désigne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traitre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99" y="611334"/>
            <a:ext cx="580620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3594057"/>
            <a:ext cx="1008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22 Au cours du repas, Jésus prit du pain puis, après avoir prononcé la prière de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reconnaissance, il le partagea en morceaux qu’il donna à ses disciples en disant :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- Prenez, ceci est mon corps.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23 Ensuite il prit une coupe, remercia Dieu et la leur donna. Ils en burent tous.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24 Alors il leur dit : - Ceci est mon sang, par lequel est scellée la nouvelle alliance : il va être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versé pour beaucoup d’hommes.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25 Vraiment, je vous le déclare : je ne boirai plus du fruit de la vigne jusqu’au jour où je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 boirai le vin nouveau dans le royaume de Dieu.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26 Après cela, ils chantèrent les psaumes de la Pâque. Ensuite, ils sortirent pour se </a:t>
            </a:r>
            <a:r>
              <a:rPr lang="fr-FR" sz="2000">
                <a:latin typeface="Cambria" panose="02040503050406030204" pitchFamily="18" charset="0"/>
                <a:ea typeface="Cambria" panose="02040503050406030204" pitchFamily="18" charset="0"/>
              </a:rPr>
              <a:t>rendre </a:t>
            </a:r>
            <a:br>
              <a:rPr lang="fr-FR" sz="20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>
                <a:latin typeface="Cambria" panose="02040503050406030204" pitchFamily="18" charset="0"/>
                <a:ea typeface="Cambria" panose="02040503050406030204" pitchFamily="18" charset="0"/>
              </a:rPr>
              <a:t>      au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mont des Oliviers.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46331"/>
            <a:ext cx="18352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Préparatifs de la Pâque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Jésus désigne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traitre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Cène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99" y="611334"/>
            <a:ext cx="580620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48" y="819000"/>
            <a:ext cx="3132000" cy="5220000"/>
          </a:xfrm>
          <a:prstGeom prst="rect">
            <a:avLst/>
          </a:prstGeom>
        </p:spPr>
      </p:pic>
      <p:pic>
        <p:nvPicPr>
          <p:cNvPr id="1026" name="Picture 2" descr="https://upload.wikimedia.org/wikipedia/commons/thumb/e/ec/Marmottan_Jean_Bourdichon_-_Baiser_de_Judas_%28sans_cadre%29.JPG/600px-Marmottan_Jean_Bourdichon_-_Baiser_de_Judas_%28sans_cadre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51" y="819000"/>
            <a:ext cx="348384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646331"/>
            <a:ext cx="1008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 On était à deux jours de la Pâque et de la fête des Pains sans levain. Les chefs des prêtres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et les spécialistes de la Loi cherchaient un moyen de s’emparer de Jésus par ruse et de le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faire mourir.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2 Car ils se disaient : - Il ne faut pas agir pendant la fête, pour ne pas provoquer d’émeute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parmi le peuple.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46331"/>
            <a:ext cx="1835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55" y="2552806"/>
            <a:ext cx="4213290" cy="39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6331"/>
            <a:ext cx="183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07" y="596679"/>
            <a:ext cx="3398786" cy="56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4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6331"/>
            <a:ext cx="1835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58" y="908958"/>
            <a:ext cx="5040085" cy="50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6331"/>
            <a:ext cx="18352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Préparatifs de la Pâque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Jésus désigne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traitre</a:t>
            </a:r>
            <a:b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Cène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30" y="693480"/>
            <a:ext cx="9846888" cy="49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1320583"/>
            <a:ext cx="10080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3 Jésus était à Béthanie, dans la maison de Simon, le lépreux. Pendant le repas, une femme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s’approcha de lui, tenant un flacon d’albâtre rempli d’un parfum de nard pur de grande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valeur. Elle cassa le col du flacon et répandit le parfum sur la tête de Jésus.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4 Quelques-uns s’en indignèrent et murmurèrent entre eux : - Pourquoi gaspiller ainsi ce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parfum ?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5 On aurait pu le vendre et en tirer plus de trois cents pièces d’argent, qu’on aurait données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aux pauvres. Et ils ne ménagèrent pas leurs reproches à cette femme.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6 Mais Jésus dit : - Laissez-la donc tranquille ! Pourquoi lui faites-vous de la peine ? Ce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qu’elle vient d’accomplir pour moi est une belle action.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7 Des pauvres, vous en aurez toujours autour de vous, et vous pourrez leur faire du bien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quand vous le voudrez ; mais moi, vous ne m’aurez pas toujours.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8 Cette femme a fait ce qu’elle pouvait. Elle a d’avance embaumé mon corps pour préparer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mon enterrement.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9  Vraiment, je vous l’assure, dans le monde entier, partout où l’Evangile sera annoncé, on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racontera aussi, en souvenir de cette femme, ce qu’elle vient de faire.</a:t>
            </a:r>
            <a:endParaRPr lang="fr-F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46331"/>
            <a:ext cx="183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118"/>
            <a:ext cx="20952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1320583"/>
            <a:ext cx="1008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Jésus était à Béthanie, dans la maison de Simon, le lépreux. Pendant le repas, une femme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s’approcha de lui, tenant un flacon d’albâtre rempli d’un parfum de nard pur de grande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valeur. Elle cassa le col du flacon et répandit le parfum sur la tête de Jésus.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Quelques-uns s’en indignèrent et murmurèrent entre eux : - Pourquoi gaspiller ainsi ce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parfum ?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On aurait pu le vendre et en tirer plus de trois cents pièces d’argent, qu’on aurait données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aux pauvres. Et ils ne ménagèrent pas leurs reproches à cette femme.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Mais Jésus dit : - Laissez-la donc tranquille ! Pourquoi lui faites-vous de la peine ? Ce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qu’elle vient d’accomplir pour moi est une belle action.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Des pauvres, vous en aurez toujours autour de vous, et vous pourrez leur faire du bien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quand vous le voudrez ; mais moi, vous ne m’aurez pas toujours.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Cette femme a fait ce qu’elle pouvait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. Elle a d’avance embaumé mon corps pour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préparer  mon enterrement.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9  Vraiment, je vous l’assure, dans le monde entier,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partout où l’Evangile sera annoncé, </a:t>
            </a:r>
            <a:b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on racontera aussi, en souvenir de cette femme, ce qu’elle vient de faire.</a:t>
            </a:r>
            <a:endParaRPr lang="fr-FR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46331"/>
            <a:ext cx="1835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118"/>
            <a:ext cx="20952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1911711"/>
            <a:ext cx="100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10 A la suite de cela, Judas </a:t>
            </a:r>
            <a:r>
              <a:rPr lang="fr-F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Iscariot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, l’un des Douze, alla trouver les chefs des prêtres pour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leur proposer de leur livrer Jésus.</a:t>
            </a:r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11 Sa proposition les réjouit et ils promirent de lui donner de l’argent. Dès lors, il chercha </a:t>
            </a:r>
            <a:b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     une occasion favorable pour leur livrer Jésus.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646331"/>
            <a:ext cx="1835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34" y="3376323"/>
            <a:ext cx="2980933" cy="29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99" y="611334"/>
            <a:ext cx="5806202" cy="2916000"/>
          </a:xfrm>
          <a:prstGeom prst="rect">
            <a:avLst/>
          </a:prstGeom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973763" y="32448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/>
              <a:t> 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3807707" y="0"/>
            <a:ext cx="4578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algn="ctr" eaLnBrk="1" hangingPunct="1"/>
            <a:r>
              <a:rPr lang="fr-FR" altLang="fr-FR" sz="3600" b="1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Marc 14 : 1-26 (SEM)</a:t>
            </a:r>
            <a:endParaRPr lang="fr-FR" altLang="fr-FR" sz="36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8196" name="ZoneTexte 6"/>
          <p:cNvSpPr txBox="1">
            <a:spLocks noChangeArrowheads="1"/>
          </p:cNvSpPr>
          <p:nvPr/>
        </p:nvSpPr>
        <p:spPr bwMode="auto">
          <a:xfrm>
            <a:off x="254000" y="6488113"/>
            <a:ext cx="11938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anose="02040603050505030304" pitchFamily="18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tx2"/>
                </a:solidFill>
              </a:rPr>
              <a:t>P DELBECQUE                 												     </a:t>
            </a:r>
            <a:r>
              <a:rPr lang="fr-FR" altLang="fr-FR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Culte du 9 juin 2024, rue Sonnerat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12000" y="2883838"/>
            <a:ext cx="1008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12 Le premier jour de la fête des Pains sans levain, celui où l’on tue l’agneau de la Pâque,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 ses disciples lui demandèrent : - Où veux-tu que nous fassions les préparatifs pour le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 repas de la Pâque ?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13 Alors il envoya deux d’entre eux en leur donnant les instructions suivantes : - Allez à la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 ville. Vous y rencontrerez un homme portant une cruche d’eau. Suivez-le.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14 Lorsqu’il entrera dans une maison, parlez ainsi au propriétaire : « Le Maître te fait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 demander : Où est la pièce où je prendrai le repas de la Pâque avec mes disciples ? »</a:t>
            </a:r>
          </a:p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15 Alors il vous montrera, à l’étage supérieur, une grande pièce aménagée, déjà prête. C’est </a:t>
            </a:r>
            <a:br>
              <a:rPr lang="fr-FR" sz="2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    là que vous ferez les préparatifs pour nous.</a:t>
            </a:r>
          </a:p>
          <a:p>
            <a:r>
              <a:rPr lang="fr-FR" sz="2000" dirty="0"/>
              <a:t>16 </a:t>
            </a:r>
            <a:r>
              <a:rPr lang="fr-FR" sz="2000" b="1" dirty="0"/>
              <a:t>Les disciples partirent. Ils arrivèrent à la ville, trouvèrent tout comme Jésus le leur</a:t>
            </a:r>
            <a:br>
              <a:rPr lang="fr-FR" sz="2000" b="1" dirty="0"/>
            </a:br>
            <a:r>
              <a:rPr lang="fr-FR" sz="2000" b="1" dirty="0"/>
              <a:t>     avait dit et préparèrent le repas pascal.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646331"/>
            <a:ext cx="1835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complot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L’onction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trahison</a:t>
            </a: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Préparatifs de la Pâque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0</TotalTime>
  <Words>1577</Words>
  <Application>Microsoft Office PowerPoint</Application>
  <PresentationFormat>Grand écran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Calibri</vt:lpstr>
      <vt:lpstr>Calisto MT</vt:lpstr>
      <vt:lpstr>Cambria</vt:lpstr>
      <vt:lpstr>Wingdings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delbecque</dc:creator>
  <cp:lastModifiedBy>Myriam DELBECQUE</cp:lastModifiedBy>
  <cp:revision>818</cp:revision>
  <dcterms:created xsi:type="dcterms:W3CDTF">2021-01-02T09:39:04Z</dcterms:created>
  <dcterms:modified xsi:type="dcterms:W3CDTF">2024-06-08T14:10:43Z</dcterms:modified>
</cp:coreProperties>
</file>