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 Saisissez une citation ici. » 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/>
          <p:nvPr>
            <p:ph type="title"/>
          </p:nvPr>
        </p:nvSpPr>
        <p:spPr>
          <a:xfrm>
            <a:off x="975359" y="1175433"/>
            <a:ext cx="11054082" cy="1500555"/>
          </a:xfrm>
          <a:prstGeom prst="rect">
            <a:avLst/>
          </a:prstGeom>
        </p:spPr>
        <p:txBody>
          <a:bodyPr lIns="60022" tIns="60022" rIns="60022" bIns="60022"/>
          <a:lstStyle>
            <a:lvl1pPr defTabSz="1300480">
              <a:defRPr b="0" sz="6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18" name="Numéro de diapositive"/>
          <p:cNvSpPr txBox="1"/>
          <p:nvPr>
            <p:ph type="sldNum" sz="quarter" idx="2"/>
          </p:nvPr>
        </p:nvSpPr>
        <p:spPr>
          <a:xfrm>
            <a:off x="11668095" y="8578166"/>
            <a:ext cx="361346" cy="377034"/>
          </a:xfrm>
          <a:prstGeom prst="rect">
            <a:avLst/>
          </a:prstGeom>
        </p:spPr>
        <p:txBody>
          <a:bodyPr lIns="60022" tIns="60022" rIns="60022" bIns="60022"/>
          <a:lstStyle>
            <a:lvl1pPr algn="r" defTabSz="1300480"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34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43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b="0"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44" name="Texte niveau 1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b="0" sz="6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3" name="Texte niveau 1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8000" u="none">
          <a:solidFill>
            <a:schemeClr val="accent1">
              <a:hueOff val="47394"/>
              <a:satOff val="-25753"/>
              <a:lumOff val="-7544"/>
            </a:schemeClr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8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9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.gif"/><Relationship Id="rId4" Type="http://schemas.openxmlformats.org/officeDocument/2006/relationships/image" Target="../media/image10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1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nne et heureuse année"/>
          <p:cNvSpPr txBox="1"/>
          <p:nvPr>
            <p:ph type="ctrTitle"/>
          </p:nvPr>
        </p:nvSpPr>
        <p:spPr>
          <a:xfrm>
            <a:off x="682071" y="130497"/>
            <a:ext cx="11640658" cy="1835745"/>
          </a:xfrm>
          <a:prstGeom prst="rect">
            <a:avLst/>
          </a:prstGeom>
        </p:spPr>
        <p:txBody>
          <a:bodyPr/>
          <a:lstStyle>
            <a:lvl1pPr defTabSz="543305">
              <a:defRPr sz="7440"/>
            </a:lvl1pPr>
          </a:lstStyle>
          <a:p>
            <a:pPr/>
            <a:r>
              <a:t>Bonne et heureuse année</a:t>
            </a:r>
          </a:p>
        </p:txBody>
      </p:sp>
      <p:sp>
        <p:nvSpPr>
          <p:cNvPr id="155" name="@pierresolodky"/>
          <p:cNvSpPr txBox="1"/>
          <p:nvPr/>
        </p:nvSpPr>
        <p:spPr>
          <a:xfrm>
            <a:off x="10908923" y="9164622"/>
            <a:ext cx="1677468" cy="381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pPr/>
            <a:r>
              <a:t>@pierresolodky</a:t>
            </a:r>
          </a:p>
        </p:txBody>
      </p:sp>
      <p:sp>
        <p:nvSpPr>
          <p:cNvPr id="156" name="Dimanche 12 Janvier 2025"/>
          <p:cNvSpPr txBox="1"/>
          <p:nvPr/>
        </p:nvSpPr>
        <p:spPr>
          <a:xfrm>
            <a:off x="453487" y="8930124"/>
            <a:ext cx="570494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chemeClr val="accent1">
                    <a:hueOff val="273561"/>
                    <a:satOff val="2937"/>
                    <a:lumOff val="-22233"/>
                  </a:schemeClr>
                </a:solidFill>
              </a:defRPr>
            </a:lvl1pPr>
          </a:lstStyle>
          <a:p>
            <a:pPr/>
            <a:r>
              <a:t>Dimanche 12 Janvier 2025 </a:t>
            </a:r>
          </a:p>
        </p:txBody>
      </p:sp>
      <p:pic>
        <p:nvPicPr>
          <p:cNvPr id="157" name="maxresdefault.jpg" descr="maxresdefault.jpg"/>
          <p:cNvPicPr>
            <a:picLocks noChangeAspect="1"/>
          </p:cNvPicPr>
          <p:nvPr/>
        </p:nvPicPr>
        <p:blipFill>
          <a:blip r:embed="rId2">
            <a:extLst/>
          </a:blip>
          <a:srcRect l="4113" t="0" r="4113" b="0"/>
          <a:stretch>
            <a:fillRect/>
          </a:stretch>
        </p:blipFill>
        <p:spPr>
          <a:xfrm>
            <a:off x="2143189" y="2287877"/>
            <a:ext cx="9374795" cy="5746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6 Requêtes"/>
          <p:cNvSpPr txBox="1"/>
          <p:nvPr>
            <p:ph type="title"/>
          </p:nvPr>
        </p:nvSpPr>
        <p:spPr>
          <a:xfrm>
            <a:off x="-232380" y="762394"/>
            <a:ext cx="7193636" cy="21590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/>
            <a:r>
              <a:t>6 Requêtes</a:t>
            </a:r>
          </a:p>
        </p:txBody>
      </p:sp>
      <p:pic>
        <p:nvPicPr>
          <p:cNvPr id="209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2797" y="439864"/>
            <a:ext cx="3225801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2- Comble-nous dès le matin de ta « HESED » v14"/>
          <p:cNvSpPr txBox="1"/>
          <p:nvPr>
            <p:ph type="body" sz="quarter" idx="1"/>
          </p:nvPr>
        </p:nvSpPr>
        <p:spPr>
          <a:xfrm>
            <a:off x="983766" y="3453090"/>
            <a:ext cx="5920971" cy="121928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2- Comble-nous dès le matin de ta « HESED » v14</a:t>
            </a:r>
          </a:p>
        </p:txBody>
      </p:sp>
      <p:sp>
        <p:nvSpPr>
          <p:cNvPr id="211" name="—&gt;Se laisser remplir chaque matin"/>
          <p:cNvSpPr txBox="1"/>
          <p:nvPr/>
        </p:nvSpPr>
        <p:spPr>
          <a:xfrm>
            <a:off x="2882387" y="8816769"/>
            <a:ext cx="6517539" cy="5842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—&gt;Se laisser remplir chaque matin</a:t>
            </a:r>
          </a:p>
        </p:txBody>
      </p:sp>
      <p:pic>
        <p:nvPicPr>
          <p:cNvPr id="212" name="belle-réjouissance-de-fille-37684562.jpg.jpeg" descr="belle-réjouissance-de-fille-37684562.jpg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9051"/>
          <a:stretch>
            <a:fillRect/>
          </a:stretch>
        </p:blipFill>
        <p:spPr>
          <a:xfrm>
            <a:off x="7334362" y="4328822"/>
            <a:ext cx="4017688" cy="26354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Miséricorde"/>
          <p:cNvSpPr txBox="1"/>
          <p:nvPr/>
        </p:nvSpPr>
        <p:spPr>
          <a:xfrm rot="20030548">
            <a:off x="5344386" y="1840094"/>
            <a:ext cx="4334257" cy="10160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Miséricorde </a:t>
            </a:r>
          </a:p>
        </p:txBody>
      </p:sp>
      <p:sp>
        <p:nvSpPr>
          <p:cNvPr id="214" name="Grâce"/>
          <p:cNvSpPr txBox="1"/>
          <p:nvPr/>
        </p:nvSpPr>
        <p:spPr>
          <a:xfrm rot="1715900">
            <a:off x="9228466" y="3236585"/>
            <a:ext cx="2231899" cy="10160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Grâce</a:t>
            </a:r>
          </a:p>
        </p:txBody>
      </p:sp>
      <p:sp>
        <p:nvSpPr>
          <p:cNvPr id="215" name="Bienveillance"/>
          <p:cNvSpPr txBox="1"/>
          <p:nvPr/>
        </p:nvSpPr>
        <p:spPr>
          <a:xfrm rot="20145599">
            <a:off x="4897265" y="4520651"/>
            <a:ext cx="4645915" cy="10160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Bienveillance</a:t>
            </a:r>
          </a:p>
        </p:txBody>
      </p:sp>
      <p:sp>
        <p:nvSpPr>
          <p:cNvPr id="216" name="Bonté"/>
          <p:cNvSpPr txBox="1"/>
          <p:nvPr/>
        </p:nvSpPr>
        <p:spPr>
          <a:xfrm rot="2221827">
            <a:off x="849841" y="5138646"/>
            <a:ext cx="2273053" cy="10160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60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Bonté</a:t>
            </a:r>
          </a:p>
        </p:txBody>
      </p:sp>
      <p:sp>
        <p:nvSpPr>
          <p:cNvPr id="217" name="Amour fidèle"/>
          <p:cNvSpPr txBox="1"/>
          <p:nvPr/>
        </p:nvSpPr>
        <p:spPr>
          <a:xfrm rot="19246745">
            <a:off x="8335360" y="6022338"/>
            <a:ext cx="4433317" cy="10160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Amour fidèle</a:t>
            </a:r>
          </a:p>
        </p:txBody>
      </p:sp>
      <p:sp>
        <p:nvSpPr>
          <p:cNvPr id="218" name="Faveur"/>
          <p:cNvSpPr txBox="1"/>
          <p:nvPr/>
        </p:nvSpPr>
        <p:spPr>
          <a:xfrm>
            <a:off x="3070364" y="6480263"/>
            <a:ext cx="2443735" cy="1016001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Faveur</a:t>
            </a:r>
          </a:p>
        </p:txBody>
      </p:sp>
      <p:sp>
        <p:nvSpPr>
          <p:cNvPr id="219" name="Compassion"/>
          <p:cNvSpPr txBox="1"/>
          <p:nvPr/>
        </p:nvSpPr>
        <p:spPr>
          <a:xfrm rot="1273339">
            <a:off x="5142757" y="6978351"/>
            <a:ext cx="4390645" cy="1016001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Compassion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ID="10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3"/>
      <p:bldP build="whole" bldLvl="1" animBg="1" rev="0" advAuto="0" spid="218" grpId="6"/>
      <p:bldP build="whole" bldLvl="1" animBg="1" rev="0" advAuto="0" spid="213" grpId="2"/>
      <p:bldP build="whole" bldLvl="1" animBg="1" rev="0" advAuto="0" spid="219" grpId="8"/>
      <p:bldP build="whole" bldLvl="1" animBg="1" rev="0" advAuto="0" spid="215" grpId="7"/>
      <p:bldP build="whole" bldLvl="1" animBg="1" rev="0" advAuto="0" spid="216" grpId="5"/>
      <p:bldP build="whole" bldLvl="1" animBg="1" rev="0" advAuto="0" spid="217" grpId="4"/>
      <p:bldP build="whole" bldLvl="1" animBg="1" rev="0" advAuto="0" spid="211" grpId="9"/>
      <p:bldP build="whole" bldLvl="1" animBg="1" rev="0" advAuto="0" spid="2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6 Requêtes"/>
          <p:cNvSpPr txBox="1"/>
          <p:nvPr>
            <p:ph type="title"/>
          </p:nvPr>
        </p:nvSpPr>
        <p:spPr>
          <a:xfrm>
            <a:off x="-232380" y="762394"/>
            <a:ext cx="7193636" cy="21590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/>
            <a:r>
              <a:t>6 Requêtes</a:t>
            </a:r>
          </a:p>
        </p:txBody>
      </p:sp>
      <p:pic>
        <p:nvPicPr>
          <p:cNvPr id="222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2797" y="439864"/>
            <a:ext cx="3225801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3-Autant d’années de joie que nous avons eu de malheurs v15"/>
          <p:cNvSpPr txBox="1"/>
          <p:nvPr>
            <p:ph type="body" sz="quarter" idx="1"/>
          </p:nvPr>
        </p:nvSpPr>
        <p:spPr>
          <a:xfrm>
            <a:off x="998216" y="3525338"/>
            <a:ext cx="5920971" cy="1219281"/>
          </a:xfrm>
          <a:prstGeom prst="rect">
            <a:avLst/>
          </a:prstGeom>
        </p:spPr>
        <p:txBody>
          <a:bodyPr/>
          <a:lstStyle>
            <a:lvl1pPr marL="0" indent="0" defTabSz="519937">
              <a:spcBef>
                <a:spcPts val="3700"/>
              </a:spcBef>
              <a:buSzTx/>
              <a:buNone/>
              <a:defRPr sz="3204"/>
            </a:lvl1pPr>
          </a:lstStyle>
          <a:p>
            <a:pPr/>
            <a:r>
              <a:t>3-Autant d’années de joie que nous avons eu de malheurs v15</a:t>
            </a:r>
          </a:p>
        </p:txBody>
      </p:sp>
      <p:pic>
        <p:nvPicPr>
          <p:cNvPr id="224" name="Unknown.png" descr="Unknow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4510" y="3448050"/>
            <a:ext cx="4350771" cy="43507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7" name="Grouper"/>
          <p:cNvGrpSpPr/>
          <p:nvPr/>
        </p:nvGrpSpPr>
        <p:grpSpPr>
          <a:xfrm>
            <a:off x="2078899" y="7948684"/>
            <a:ext cx="9756078" cy="1753250"/>
            <a:chOff x="0" y="0"/>
            <a:chExt cx="9756077" cy="1753248"/>
          </a:xfrm>
        </p:grpSpPr>
        <p:sp>
          <p:nvSpPr>
            <p:cNvPr id="225" name="Revenir à Dieu"/>
            <p:cNvSpPr txBox="1"/>
            <p:nvPr/>
          </p:nvSpPr>
          <p:spPr>
            <a:xfrm>
              <a:off x="2594396" y="-1"/>
              <a:ext cx="3138018" cy="673101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00631F"/>
              </a:solidFill>
              <a:prstDash val="solid"/>
              <a:round/>
            </a:ln>
            <a:effectLst>
              <a:outerShdw sx="100000" sy="100000" kx="0" ky="0" algn="b" rotWithShape="0" blurRad="38100" dist="25400" dir="5400000">
                <a:srgbClr val="000000">
                  <a:alpha val="5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</a:defRPr>
              </a:lvl1pPr>
            </a:lstStyle>
            <a:p>
              <a:pPr/>
              <a:r>
                <a:t>Revenir à Dieu</a:t>
              </a:r>
            </a:p>
          </p:txBody>
        </p:sp>
        <p:sp>
          <p:nvSpPr>
            <p:cNvPr id="226" name="Qui ne se lasse pas de pardonner Es 55:7"/>
            <p:cNvSpPr txBox="1"/>
            <p:nvPr/>
          </p:nvSpPr>
          <p:spPr>
            <a:xfrm>
              <a:off x="0" y="533968"/>
              <a:ext cx="9756078" cy="12192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rmAutofit fontScale="100000" lnSpcReduction="0"/>
            </a:bodyPr>
            <a:lstStyle>
              <a:lvl1pPr algn="l">
                <a:spcBef>
                  <a:spcPts val="4200"/>
                </a:spcBef>
              </a:lvl1pPr>
            </a:lstStyle>
            <a:p>
              <a:pPr/>
              <a:r>
                <a:t>Qui ne se lasse pas de pardonner Es 55:7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4" grpId="1"/>
      <p:bldP build="whole" bldLvl="1" animBg="1" rev="0" advAuto="0" spid="22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6 Requêtes"/>
          <p:cNvSpPr txBox="1"/>
          <p:nvPr>
            <p:ph type="title"/>
          </p:nvPr>
        </p:nvSpPr>
        <p:spPr>
          <a:xfrm>
            <a:off x="-232380" y="762394"/>
            <a:ext cx="7193636" cy="21590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/>
            <a:r>
              <a:t>6 Requêtes</a:t>
            </a:r>
          </a:p>
        </p:txBody>
      </p:sp>
      <p:pic>
        <p:nvPicPr>
          <p:cNvPr id="230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2797" y="439864"/>
            <a:ext cx="3225801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4- Te voir agir….. v16"/>
          <p:cNvSpPr txBox="1"/>
          <p:nvPr>
            <p:ph type="body" sz="quarter" idx="1"/>
          </p:nvPr>
        </p:nvSpPr>
        <p:spPr>
          <a:xfrm>
            <a:off x="998216" y="3525338"/>
            <a:ext cx="5920971" cy="12192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4- Te voir agir….. v16</a:t>
            </a:r>
          </a:p>
        </p:txBody>
      </p:sp>
      <p:pic>
        <p:nvPicPr>
          <p:cNvPr id="232" name="méfier-de-Dieu.jpg" descr="méfier-de-Dieu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25410" y="3717663"/>
            <a:ext cx="3749477" cy="331020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Discerner quand Dieu parle"/>
          <p:cNvSpPr txBox="1"/>
          <p:nvPr/>
        </p:nvSpPr>
        <p:spPr>
          <a:xfrm>
            <a:off x="3595623" y="8107631"/>
            <a:ext cx="5813553" cy="6731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631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Discerner quand Dieu parle</a:t>
            </a:r>
          </a:p>
        </p:txBody>
      </p:sp>
      <p:sp>
        <p:nvSpPr>
          <p:cNvPr id="234" name="Et que nos descendants découvrent ta grandeur"/>
          <p:cNvSpPr txBox="1"/>
          <p:nvPr/>
        </p:nvSpPr>
        <p:spPr>
          <a:xfrm>
            <a:off x="998216" y="5348562"/>
            <a:ext cx="5920971" cy="121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Et que nos descendants découvrent ta grandeur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6 Requêtes"/>
          <p:cNvSpPr txBox="1"/>
          <p:nvPr>
            <p:ph type="title"/>
          </p:nvPr>
        </p:nvSpPr>
        <p:spPr>
          <a:xfrm>
            <a:off x="-232380" y="762394"/>
            <a:ext cx="7193636" cy="21590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/>
            <a:r>
              <a:t>6 Requêtes</a:t>
            </a:r>
          </a:p>
        </p:txBody>
      </p:sp>
      <p:pic>
        <p:nvPicPr>
          <p:cNvPr id="237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2797" y="439864"/>
            <a:ext cx="3225801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5- Accorde-nous ta douceur v16"/>
          <p:cNvSpPr txBox="1"/>
          <p:nvPr>
            <p:ph type="body" sz="quarter" idx="1"/>
          </p:nvPr>
        </p:nvSpPr>
        <p:spPr>
          <a:xfrm>
            <a:off x="550274" y="3164095"/>
            <a:ext cx="6866485" cy="121928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5- Accorde-nous ta douceur v16</a:t>
            </a:r>
          </a:p>
        </p:txBody>
      </p:sp>
      <p:sp>
        <p:nvSpPr>
          <p:cNvPr id="239" name="Ressentir son amour"/>
          <p:cNvSpPr txBox="1"/>
          <p:nvPr/>
        </p:nvSpPr>
        <p:spPr>
          <a:xfrm>
            <a:off x="4336287" y="8454425"/>
            <a:ext cx="4332225" cy="6731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631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Ressentir son amour</a:t>
            </a:r>
          </a:p>
        </p:txBody>
      </p:sp>
      <p:pic>
        <p:nvPicPr>
          <p:cNvPr id="240" name="un-peu-de-douceur.gif" descr="un-peu-de-douceur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3852" y="4474039"/>
            <a:ext cx="5080001" cy="3009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59b3aa449b471827729049b968db913e.jpg" descr="59b3aa449b471827729049b968db913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73609" y="860461"/>
            <a:ext cx="7193636" cy="7193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2"/>
      <p:bldP build="whole" bldLvl="1" animBg="1" rev="0" advAuto="0" spid="241" grpId="3"/>
      <p:bldP build="whole" bldLvl="1" animBg="1" rev="0" advAuto="0" spid="24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6 Requêtes"/>
          <p:cNvSpPr txBox="1"/>
          <p:nvPr>
            <p:ph type="title"/>
          </p:nvPr>
        </p:nvSpPr>
        <p:spPr>
          <a:xfrm>
            <a:off x="-232380" y="762394"/>
            <a:ext cx="7193636" cy="21590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/>
            <a:r>
              <a:t>6 Requêtes</a:t>
            </a:r>
          </a:p>
        </p:txBody>
      </p:sp>
      <p:pic>
        <p:nvPicPr>
          <p:cNvPr id="244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2797" y="439864"/>
            <a:ext cx="3225801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6- Affermis pour nous l’ouvrage de nos mains v17"/>
          <p:cNvSpPr txBox="1"/>
          <p:nvPr>
            <p:ph type="body" sz="quarter" idx="1"/>
          </p:nvPr>
        </p:nvSpPr>
        <p:spPr>
          <a:xfrm>
            <a:off x="998216" y="3525338"/>
            <a:ext cx="5920971" cy="12192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6- Affermis pour nous l’ouvrage de nos mains v17</a:t>
            </a:r>
          </a:p>
        </p:txBody>
      </p:sp>
      <p:sp>
        <p:nvSpPr>
          <p:cNvPr id="246" name="Le courage de continuer"/>
          <p:cNvSpPr txBox="1"/>
          <p:nvPr/>
        </p:nvSpPr>
        <p:spPr>
          <a:xfrm>
            <a:off x="3916578" y="8107631"/>
            <a:ext cx="5171644" cy="6731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631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Le courage de continuer</a:t>
            </a:r>
          </a:p>
        </p:txBody>
      </p:sp>
      <p:pic>
        <p:nvPicPr>
          <p:cNvPr id="247" name="images.jpeg" descr="images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15323"/>
          <a:stretch>
            <a:fillRect/>
          </a:stretch>
        </p:blipFill>
        <p:spPr>
          <a:xfrm>
            <a:off x="6926646" y="3864768"/>
            <a:ext cx="4768516" cy="3776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6 Requêtes"/>
          <p:cNvSpPr txBox="1"/>
          <p:nvPr>
            <p:ph type="title"/>
          </p:nvPr>
        </p:nvSpPr>
        <p:spPr>
          <a:xfrm>
            <a:off x="-535824" y="-350236"/>
            <a:ext cx="7193635" cy="21590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/>
            <a:r>
              <a:t>6 Requêtes</a:t>
            </a:r>
          </a:p>
        </p:txBody>
      </p:sp>
      <p:pic>
        <p:nvPicPr>
          <p:cNvPr id="250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91675" y="439864"/>
            <a:ext cx="2166923" cy="1697707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6- Affermis pour nous l’ouvrage de nos mains v17"/>
          <p:cNvSpPr txBox="1"/>
          <p:nvPr>
            <p:ph type="body" sz="quarter" idx="1"/>
          </p:nvPr>
        </p:nvSpPr>
        <p:spPr>
          <a:xfrm>
            <a:off x="810369" y="8004759"/>
            <a:ext cx="10945163" cy="12192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6- Affermis pour nous l’ouvrage de nos mains v17</a:t>
            </a:r>
          </a:p>
        </p:txBody>
      </p:sp>
      <p:sp>
        <p:nvSpPr>
          <p:cNvPr id="252" name="5- Accorde-nous ta douceur v16"/>
          <p:cNvSpPr txBox="1"/>
          <p:nvPr/>
        </p:nvSpPr>
        <p:spPr>
          <a:xfrm>
            <a:off x="868168" y="7065526"/>
            <a:ext cx="6866486" cy="121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5- Accorde-nous ta douceur v16</a:t>
            </a:r>
          </a:p>
        </p:txBody>
      </p:sp>
      <p:sp>
        <p:nvSpPr>
          <p:cNvPr id="253" name="Et que nos descendants découvrent ta grandeur"/>
          <p:cNvSpPr txBox="1"/>
          <p:nvPr/>
        </p:nvSpPr>
        <p:spPr>
          <a:xfrm>
            <a:off x="6330172" y="5967345"/>
            <a:ext cx="5920971" cy="121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Et que nos descendants découvrent ta grandeur</a:t>
            </a:r>
          </a:p>
        </p:txBody>
      </p:sp>
      <p:sp>
        <p:nvSpPr>
          <p:cNvPr id="254" name="4- Te voir agir….. v16"/>
          <p:cNvSpPr txBox="1"/>
          <p:nvPr/>
        </p:nvSpPr>
        <p:spPr>
          <a:xfrm>
            <a:off x="882618" y="5967345"/>
            <a:ext cx="4640484" cy="121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4- Te voir agir….. v16</a:t>
            </a:r>
          </a:p>
        </p:txBody>
      </p:sp>
      <p:sp>
        <p:nvSpPr>
          <p:cNvPr id="255" name="3-Autant d’années de joie que nous avons eu de malheurs"/>
          <p:cNvSpPr txBox="1"/>
          <p:nvPr/>
        </p:nvSpPr>
        <p:spPr>
          <a:xfrm>
            <a:off x="810369" y="4461524"/>
            <a:ext cx="12501057" cy="121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3-Autant d’années de joie que nous avons eu de malheurs</a:t>
            </a:r>
          </a:p>
        </p:txBody>
      </p:sp>
      <p:sp>
        <p:nvSpPr>
          <p:cNvPr id="256" name="2- Comble-nous dès le matin de ta « HESED » v14"/>
          <p:cNvSpPr txBox="1"/>
          <p:nvPr/>
        </p:nvSpPr>
        <p:spPr>
          <a:xfrm>
            <a:off x="829230" y="3442818"/>
            <a:ext cx="11346340" cy="1219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2- Comble-nous dès le matin de ta « HESED » v14</a:t>
            </a:r>
          </a:p>
        </p:txBody>
      </p:sp>
      <p:sp>
        <p:nvSpPr>
          <p:cNvPr id="257" name="1- Bien compter nos jours: v12"/>
          <p:cNvSpPr txBox="1"/>
          <p:nvPr/>
        </p:nvSpPr>
        <p:spPr>
          <a:xfrm>
            <a:off x="815292" y="2525504"/>
            <a:ext cx="6566287" cy="121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>
              <a:spcBef>
                <a:spcPts val="4200"/>
              </a:spcBef>
            </a:lvl1pPr>
          </a:lstStyle>
          <a:p>
            <a:pPr/>
            <a:r>
              <a:t>1- Bien compter nos jours: v12</a:t>
            </a:r>
          </a:p>
        </p:txBody>
      </p:sp>
      <p:pic>
        <p:nvPicPr>
          <p:cNvPr id="258" name="istockphoto-1023347350-612x612.jpg" descr="istockphoto-1023347350-612x612.jpg"/>
          <p:cNvPicPr>
            <a:picLocks noChangeAspect="1"/>
          </p:cNvPicPr>
          <p:nvPr/>
        </p:nvPicPr>
        <p:blipFill>
          <a:blip r:embed="rId3">
            <a:extLst/>
          </a:blip>
          <a:srcRect l="25473" t="6878" r="21698" b="10021"/>
          <a:stretch>
            <a:fillRect/>
          </a:stretch>
        </p:blipFill>
        <p:spPr>
          <a:xfrm>
            <a:off x="8869884" y="730379"/>
            <a:ext cx="3057527" cy="48095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9" h="21590" fill="norm" stroke="1" extrusionOk="0">
                <a:moveTo>
                  <a:pt x="9647" y="0"/>
                </a:moveTo>
                <a:cubicBezTo>
                  <a:pt x="8465" y="0"/>
                  <a:pt x="7033" y="101"/>
                  <a:pt x="6286" y="237"/>
                </a:cubicBezTo>
                <a:cubicBezTo>
                  <a:pt x="6003" y="289"/>
                  <a:pt x="5744" y="335"/>
                  <a:pt x="5714" y="340"/>
                </a:cubicBezTo>
                <a:cubicBezTo>
                  <a:pt x="5683" y="345"/>
                  <a:pt x="5581" y="369"/>
                  <a:pt x="5484" y="392"/>
                </a:cubicBezTo>
                <a:cubicBezTo>
                  <a:pt x="5387" y="415"/>
                  <a:pt x="5287" y="433"/>
                  <a:pt x="5265" y="433"/>
                </a:cubicBezTo>
                <a:cubicBezTo>
                  <a:pt x="5243" y="433"/>
                  <a:pt x="5116" y="464"/>
                  <a:pt x="4985" y="501"/>
                </a:cubicBezTo>
                <a:cubicBezTo>
                  <a:pt x="2225" y="1275"/>
                  <a:pt x="1138" y="2028"/>
                  <a:pt x="297" y="3743"/>
                </a:cubicBezTo>
                <a:cubicBezTo>
                  <a:pt x="97" y="4151"/>
                  <a:pt x="-1" y="4571"/>
                  <a:pt x="0" y="4983"/>
                </a:cubicBezTo>
                <a:cubicBezTo>
                  <a:pt x="2" y="5670"/>
                  <a:pt x="279" y="6335"/>
                  <a:pt x="816" y="6896"/>
                </a:cubicBezTo>
                <a:cubicBezTo>
                  <a:pt x="1644" y="7762"/>
                  <a:pt x="2883" y="8209"/>
                  <a:pt x="4477" y="8217"/>
                </a:cubicBezTo>
                <a:cubicBezTo>
                  <a:pt x="5482" y="8221"/>
                  <a:pt x="5916" y="8153"/>
                  <a:pt x="6992" y="7816"/>
                </a:cubicBezTo>
                <a:cubicBezTo>
                  <a:pt x="8058" y="7482"/>
                  <a:pt x="8489" y="7242"/>
                  <a:pt x="8843" y="6782"/>
                </a:cubicBezTo>
                <a:cubicBezTo>
                  <a:pt x="9291" y="6201"/>
                  <a:pt x="9450" y="5457"/>
                  <a:pt x="9241" y="4939"/>
                </a:cubicBezTo>
                <a:cubicBezTo>
                  <a:pt x="9039" y="4441"/>
                  <a:pt x="8706" y="4131"/>
                  <a:pt x="7629" y="3444"/>
                </a:cubicBezTo>
                <a:cubicBezTo>
                  <a:pt x="6647" y="2817"/>
                  <a:pt x="6367" y="2577"/>
                  <a:pt x="6409" y="2389"/>
                </a:cubicBezTo>
                <a:cubicBezTo>
                  <a:pt x="6470" y="2114"/>
                  <a:pt x="8277" y="1930"/>
                  <a:pt x="9434" y="2081"/>
                </a:cubicBezTo>
                <a:cubicBezTo>
                  <a:pt x="10055" y="2162"/>
                  <a:pt x="11024" y="2478"/>
                  <a:pt x="11506" y="2758"/>
                </a:cubicBezTo>
                <a:cubicBezTo>
                  <a:pt x="12196" y="3159"/>
                  <a:pt x="12646" y="3636"/>
                  <a:pt x="13000" y="4345"/>
                </a:cubicBezTo>
                <a:cubicBezTo>
                  <a:pt x="13164" y="4673"/>
                  <a:pt x="13181" y="4790"/>
                  <a:pt x="13177" y="5576"/>
                </a:cubicBezTo>
                <a:cubicBezTo>
                  <a:pt x="13173" y="6236"/>
                  <a:pt x="13141" y="6498"/>
                  <a:pt x="13051" y="6663"/>
                </a:cubicBezTo>
                <a:cubicBezTo>
                  <a:pt x="12985" y="6783"/>
                  <a:pt x="12908" y="6947"/>
                  <a:pt x="12880" y="7027"/>
                </a:cubicBezTo>
                <a:cubicBezTo>
                  <a:pt x="12786" y="7285"/>
                  <a:pt x="12303" y="7840"/>
                  <a:pt x="11893" y="8161"/>
                </a:cubicBezTo>
                <a:cubicBezTo>
                  <a:pt x="11672" y="8334"/>
                  <a:pt x="10966" y="8823"/>
                  <a:pt x="10323" y="9248"/>
                </a:cubicBezTo>
                <a:cubicBezTo>
                  <a:pt x="8916" y="10178"/>
                  <a:pt x="8673" y="10365"/>
                  <a:pt x="8287" y="10825"/>
                </a:cubicBezTo>
                <a:cubicBezTo>
                  <a:pt x="7818" y="11385"/>
                  <a:pt x="7670" y="11871"/>
                  <a:pt x="7651" y="12909"/>
                </a:cubicBezTo>
                <a:lnTo>
                  <a:pt x="7634" y="13786"/>
                </a:lnTo>
                <a:lnTo>
                  <a:pt x="8128" y="13895"/>
                </a:lnTo>
                <a:cubicBezTo>
                  <a:pt x="8399" y="13954"/>
                  <a:pt x="8689" y="13993"/>
                  <a:pt x="8772" y="13980"/>
                </a:cubicBezTo>
                <a:cubicBezTo>
                  <a:pt x="8856" y="13967"/>
                  <a:pt x="9378" y="13957"/>
                  <a:pt x="9930" y="13957"/>
                </a:cubicBezTo>
                <a:lnTo>
                  <a:pt x="10934" y="13957"/>
                </a:lnTo>
                <a:lnTo>
                  <a:pt x="10982" y="13775"/>
                </a:lnTo>
                <a:cubicBezTo>
                  <a:pt x="11180" y="13043"/>
                  <a:pt x="11577" y="12457"/>
                  <a:pt x="12148" y="12061"/>
                </a:cubicBezTo>
                <a:cubicBezTo>
                  <a:pt x="12601" y="11747"/>
                  <a:pt x="13182" y="11525"/>
                  <a:pt x="14968" y="10978"/>
                </a:cubicBezTo>
                <a:cubicBezTo>
                  <a:pt x="18520" y="9890"/>
                  <a:pt x="19521" y="9436"/>
                  <a:pt x="20508" y="8475"/>
                </a:cubicBezTo>
                <a:cubicBezTo>
                  <a:pt x="21289" y="7715"/>
                  <a:pt x="21599" y="6990"/>
                  <a:pt x="21599" y="5915"/>
                </a:cubicBezTo>
                <a:cubicBezTo>
                  <a:pt x="21599" y="4916"/>
                  <a:pt x="21421" y="4397"/>
                  <a:pt x="20803" y="3574"/>
                </a:cubicBezTo>
                <a:cubicBezTo>
                  <a:pt x="19214" y="1460"/>
                  <a:pt x="14656" y="0"/>
                  <a:pt x="9647" y="0"/>
                </a:cubicBezTo>
                <a:close/>
                <a:moveTo>
                  <a:pt x="8823" y="14969"/>
                </a:moveTo>
                <a:cubicBezTo>
                  <a:pt x="7630" y="14969"/>
                  <a:pt x="6644" y="15236"/>
                  <a:pt x="5767" y="15790"/>
                </a:cubicBezTo>
                <a:cubicBezTo>
                  <a:pt x="5166" y="16170"/>
                  <a:pt x="4773" y="16548"/>
                  <a:pt x="4517" y="16998"/>
                </a:cubicBezTo>
                <a:cubicBezTo>
                  <a:pt x="4397" y="17207"/>
                  <a:pt x="4365" y="17385"/>
                  <a:pt x="4365" y="17842"/>
                </a:cubicBezTo>
                <a:cubicBezTo>
                  <a:pt x="4365" y="18727"/>
                  <a:pt x="4561" y="19060"/>
                  <a:pt x="5604" y="19968"/>
                </a:cubicBezTo>
                <a:cubicBezTo>
                  <a:pt x="5879" y="20207"/>
                  <a:pt x="6207" y="20473"/>
                  <a:pt x="6333" y="20559"/>
                </a:cubicBezTo>
                <a:cubicBezTo>
                  <a:pt x="6497" y="20671"/>
                  <a:pt x="6528" y="20733"/>
                  <a:pt x="6420" y="20784"/>
                </a:cubicBezTo>
                <a:cubicBezTo>
                  <a:pt x="7111" y="21204"/>
                  <a:pt x="7789" y="21420"/>
                  <a:pt x="8691" y="21543"/>
                </a:cubicBezTo>
                <a:cubicBezTo>
                  <a:pt x="8893" y="21570"/>
                  <a:pt x="9142" y="21586"/>
                  <a:pt x="9409" y="21589"/>
                </a:cubicBezTo>
                <a:cubicBezTo>
                  <a:pt x="10210" y="21600"/>
                  <a:pt x="11174" y="21510"/>
                  <a:pt x="11526" y="21370"/>
                </a:cubicBezTo>
                <a:cubicBezTo>
                  <a:pt x="11602" y="21340"/>
                  <a:pt x="11739" y="21302"/>
                  <a:pt x="11831" y="21284"/>
                </a:cubicBezTo>
                <a:cubicBezTo>
                  <a:pt x="12127" y="21229"/>
                  <a:pt x="12718" y="20933"/>
                  <a:pt x="13222" y="20622"/>
                </a:cubicBezTo>
                <a:cubicBezTo>
                  <a:pt x="13192" y="20547"/>
                  <a:pt x="13267" y="20441"/>
                  <a:pt x="13452" y="20285"/>
                </a:cubicBezTo>
                <a:cubicBezTo>
                  <a:pt x="14121" y="19719"/>
                  <a:pt x="14587" y="18885"/>
                  <a:pt x="14587" y="18254"/>
                </a:cubicBezTo>
                <a:cubicBezTo>
                  <a:pt x="14587" y="17157"/>
                  <a:pt x="13521" y="16020"/>
                  <a:pt x="12081" y="15583"/>
                </a:cubicBezTo>
                <a:cubicBezTo>
                  <a:pt x="10532" y="15114"/>
                  <a:pt x="9764" y="14969"/>
                  <a:pt x="8823" y="14969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A- Moïse"/>
          <p:cNvSpPr txBox="1"/>
          <p:nvPr>
            <p:ph type="title"/>
          </p:nvPr>
        </p:nvSpPr>
        <p:spPr>
          <a:xfrm>
            <a:off x="-3805981" y="271103"/>
            <a:ext cx="14605668" cy="21590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pPr/>
            <a:r>
              <a:t>A- Moïse</a:t>
            </a:r>
          </a:p>
        </p:txBody>
      </p:sp>
      <p:sp>
        <p:nvSpPr>
          <p:cNvPr id="160" name="Prince d’Égypte"/>
          <p:cNvSpPr txBox="1"/>
          <p:nvPr/>
        </p:nvSpPr>
        <p:spPr>
          <a:xfrm>
            <a:off x="889151" y="7931638"/>
            <a:ext cx="3800490" cy="469901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Prince d’Égypte</a:t>
            </a:r>
          </a:p>
        </p:txBody>
      </p:sp>
      <p:sp>
        <p:nvSpPr>
          <p:cNvPr id="161" name="Conducteur de peuple rebelle"/>
          <p:cNvSpPr txBox="1"/>
          <p:nvPr/>
        </p:nvSpPr>
        <p:spPr>
          <a:xfrm>
            <a:off x="7989764" y="7931638"/>
            <a:ext cx="4374045" cy="4699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Conducteur de peuple rebelle</a:t>
            </a:r>
          </a:p>
        </p:txBody>
      </p:sp>
      <p:sp>
        <p:nvSpPr>
          <p:cNvPr id="162" name="Berger du désert"/>
          <p:cNvSpPr txBox="1"/>
          <p:nvPr/>
        </p:nvSpPr>
        <p:spPr>
          <a:xfrm>
            <a:off x="4689845" y="7931638"/>
            <a:ext cx="3295902" cy="4699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r>
              <a:t>Berger du désert</a:t>
            </a:r>
          </a:p>
        </p:txBody>
      </p:sp>
      <p:pic>
        <p:nvPicPr>
          <p:cNvPr id="163" name="3cb1ab4675542b8dff861e0b310e3fd3.jpg" descr="3cb1ab4675542b8dff861e0b310e3fd3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27730" y="458131"/>
            <a:ext cx="3898113" cy="48764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8" name="Grouper"/>
          <p:cNvGrpSpPr/>
          <p:nvPr/>
        </p:nvGrpSpPr>
        <p:grpSpPr>
          <a:xfrm>
            <a:off x="896687" y="8330918"/>
            <a:ext cx="11543425" cy="647701"/>
            <a:chOff x="0" y="0"/>
            <a:chExt cx="11543424" cy="647700"/>
          </a:xfrm>
        </p:grpSpPr>
        <p:sp>
          <p:nvSpPr>
            <p:cNvPr id="164" name="Ligne"/>
            <p:cNvSpPr/>
            <p:nvPr/>
          </p:nvSpPr>
          <p:spPr>
            <a:xfrm>
              <a:off x="0" y="323850"/>
              <a:ext cx="11211424" cy="0"/>
            </a:xfrm>
            <a:prstGeom prst="line">
              <a:avLst/>
            </a:prstGeom>
            <a:noFill/>
            <a:ln w="254000" cap="flat">
              <a:solidFill>
                <a:schemeClr val="accent3">
                  <a:satOff val="18648"/>
                  <a:lumOff val="5971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</a:p>
          </p:txBody>
        </p:sp>
        <p:sp>
          <p:nvSpPr>
            <p:cNvPr id="165" name="40"/>
            <p:cNvSpPr txBox="1"/>
            <p:nvPr/>
          </p:nvSpPr>
          <p:spPr>
            <a:xfrm>
              <a:off x="3401442" y="0"/>
              <a:ext cx="62270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40</a:t>
              </a:r>
            </a:p>
          </p:txBody>
        </p:sp>
        <p:sp>
          <p:nvSpPr>
            <p:cNvPr id="166" name="80"/>
            <p:cNvSpPr txBox="1"/>
            <p:nvPr/>
          </p:nvSpPr>
          <p:spPr>
            <a:xfrm>
              <a:off x="6918380" y="0"/>
              <a:ext cx="622708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80</a:t>
              </a:r>
            </a:p>
          </p:txBody>
        </p:sp>
        <p:sp>
          <p:nvSpPr>
            <p:cNvPr id="167" name="120"/>
            <p:cNvSpPr txBox="1"/>
            <p:nvPr/>
          </p:nvSpPr>
          <p:spPr>
            <a:xfrm>
              <a:off x="10666514" y="0"/>
              <a:ext cx="876911" cy="647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120</a:t>
              </a:r>
            </a:p>
          </p:txBody>
        </p:sp>
      </p:grpSp>
      <p:grpSp>
        <p:nvGrpSpPr>
          <p:cNvPr id="171" name="Grouper"/>
          <p:cNvGrpSpPr/>
          <p:nvPr/>
        </p:nvGrpSpPr>
        <p:grpSpPr>
          <a:xfrm>
            <a:off x="439227" y="3371061"/>
            <a:ext cx="6918224" cy="2326950"/>
            <a:chOff x="0" y="0"/>
            <a:chExt cx="6918222" cy="2326949"/>
          </a:xfrm>
        </p:grpSpPr>
        <p:sp>
          <p:nvSpPr>
            <p:cNvPr id="169" name="il ne s’est plus levé en Israël de prophète comme Moise que l’Eternel connaissait face à face"/>
            <p:cNvSpPr txBox="1"/>
            <p:nvPr/>
          </p:nvSpPr>
          <p:spPr>
            <a:xfrm>
              <a:off x="0" y="-1"/>
              <a:ext cx="6918223" cy="1739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/>
              <a:r>
                <a:t>il ne s’est plus levé en Israël de prophète comme Moise que l’Eternel connaissait face à face</a:t>
              </a:r>
            </a:p>
          </p:txBody>
        </p:sp>
        <p:sp>
          <p:nvSpPr>
            <p:cNvPr id="170" name="Deut 34:6"/>
            <p:cNvSpPr txBox="1"/>
            <p:nvPr/>
          </p:nvSpPr>
          <p:spPr>
            <a:xfrm>
              <a:off x="4420568" y="1691949"/>
              <a:ext cx="2447124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Deut 34:6</a:t>
              </a:r>
            </a:p>
          </p:txBody>
        </p:sp>
      </p:grpSp>
      <p:sp>
        <p:nvSpPr>
          <p:cNvPr id="172" name="Ecriture"/>
          <p:cNvSpPr txBox="1"/>
          <p:nvPr/>
        </p:nvSpPr>
        <p:spPr>
          <a:xfrm>
            <a:off x="2132282" y="6989910"/>
            <a:ext cx="131422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Ecriture</a:t>
            </a:r>
          </a:p>
        </p:txBody>
      </p:sp>
      <p:sp>
        <p:nvSpPr>
          <p:cNvPr id="173" name="Patience"/>
          <p:cNvSpPr txBox="1"/>
          <p:nvPr/>
        </p:nvSpPr>
        <p:spPr>
          <a:xfrm>
            <a:off x="5792266" y="6989910"/>
            <a:ext cx="142026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Patience</a:t>
            </a:r>
          </a:p>
        </p:txBody>
      </p:sp>
      <p:sp>
        <p:nvSpPr>
          <p:cNvPr id="174" name="Fruits"/>
          <p:cNvSpPr txBox="1"/>
          <p:nvPr/>
        </p:nvSpPr>
        <p:spPr>
          <a:xfrm>
            <a:off x="9931551" y="6989910"/>
            <a:ext cx="99626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Fruits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ID="10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1" grpId="8"/>
      <p:bldP build="whole" bldLvl="1" animBg="1" rev="0" advAuto="0" spid="160" grpId="2"/>
      <p:bldP build="whole" bldLvl="1" animBg="1" rev="0" advAuto="0" spid="161" grpId="4"/>
      <p:bldP build="whole" bldLvl="1" animBg="1" rev="0" advAuto="0" spid="172" grpId="5"/>
      <p:bldP build="whole" bldLvl="1" animBg="1" rev="0" advAuto="0" spid="174" grpId="7"/>
      <p:bldP build="whole" bldLvl="1" animBg="1" rev="0" advAuto="0" spid="173" grpId="6"/>
      <p:bldP build="whole" bldLvl="1" animBg="1" rev="0" advAuto="0" spid="168" grpId="1"/>
      <p:bldP build="whole" bldLvl="1" animBg="1" rev="0" advAuto="0" spid="16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B- Préambule"/>
          <p:cNvSpPr txBox="1"/>
          <p:nvPr>
            <p:ph type="title"/>
          </p:nvPr>
        </p:nvSpPr>
        <p:spPr>
          <a:xfrm>
            <a:off x="-4138325" y="-422485"/>
            <a:ext cx="14605668" cy="21590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chemeClr val="accent1"/>
                </a:solidFill>
              </a:defRPr>
            </a:lvl1pPr>
          </a:lstStyle>
          <a:p>
            <a:pPr/>
            <a:r>
              <a:t>B- Préambule</a:t>
            </a:r>
          </a:p>
        </p:txBody>
      </p:sp>
      <p:pic>
        <p:nvPicPr>
          <p:cNvPr id="177" name="esaie-55-9.jpg" descr="esaie-55-9.jpg"/>
          <p:cNvPicPr>
            <a:picLocks noChangeAspect="1"/>
          </p:cNvPicPr>
          <p:nvPr/>
        </p:nvPicPr>
        <p:blipFill>
          <a:blip r:embed="rId2">
            <a:extLst/>
          </a:blip>
          <a:srcRect l="3752" t="0" r="1986" b="21347"/>
          <a:stretch>
            <a:fillRect/>
          </a:stretch>
        </p:blipFill>
        <p:spPr>
          <a:xfrm>
            <a:off x="373062" y="1283063"/>
            <a:ext cx="12258498" cy="535297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Incompréhensible….."/>
          <p:cNvSpPr txBox="1"/>
          <p:nvPr/>
        </p:nvSpPr>
        <p:spPr>
          <a:xfrm>
            <a:off x="1054514" y="7611249"/>
            <a:ext cx="3325267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solidFill>
                  <a:schemeClr val="accent5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Incompréhensible…..</a:t>
            </a:r>
          </a:p>
        </p:txBody>
      </p:sp>
      <p:sp>
        <p:nvSpPr>
          <p:cNvPr id="179" name="….Mais on peut le connaître….."/>
          <p:cNvSpPr txBox="1"/>
          <p:nvPr/>
        </p:nvSpPr>
        <p:spPr>
          <a:xfrm>
            <a:off x="6630810" y="7611249"/>
            <a:ext cx="482455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500">
                <a:solidFill>
                  <a:schemeClr val="accent2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….Mais on peut le connaître…..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7" grpId="1"/>
      <p:bldP build="whole" bldLvl="1" animBg="1" rev="0" advAuto="0" spid="17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univers-est-il-vraiment-infini-couv-2.jpg" descr="univers-est-il-vraiment-infini-couv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69" y="1147364"/>
            <a:ext cx="11229862" cy="7182432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1- TU es Dieu"/>
          <p:cNvSpPr txBox="1"/>
          <p:nvPr>
            <p:ph type="title"/>
          </p:nvPr>
        </p:nvSpPr>
        <p:spPr>
          <a:xfrm>
            <a:off x="-3285790" y="1239235"/>
            <a:ext cx="14605668" cy="21590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1- TU es Dieu</a:t>
            </a:r>
          </a:p>
        </p:txBody>
      </p:sp>
      <p:sp>
        <p:nvSpPr>
          <p:cNvPr id="183" name="Un refuge"/>
          <p:cNvSpPr txBox="1"/>
          <p:nvPr/>
        </p:nvSpPr>
        <p:spPr>
          <a:xfrm>
            <a:off x="1927520" y="2930315"/>
            <a:ext cx="660152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5200">
                <a:solidFill>
                  <a:schemeClr val="accent3">
                    <a:satOff val="18648"/>
                    <a:lumOff val="5971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Un refuge</a:t>
            </a:r>
          </a:p>
        </p:txBody>
      </p:sp>
      <p:sp>
        <p:nvSpPr>
          <p:cNvPr id="184" name="Une vie brève"/>
          <p:cNvSpPr txBox="1"/>
          <p:nvPr/>
        </p:nvSpPr>
        <p:spPr>
          <a:xfrm>
            <a:off x="2574711" y="4213294"/>
            <a:ext cx="660152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5200">
                <a:solidFill>
                  <a:schemeClr val="accent3">
                    <a:satOff val="18648"/>
                    <a:lumOff val="5971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Une vie brève</a:t>
            </a:r>
          </a:p>
        </p:txBody>
      </p:sp>
      <p:sp>
        <p:nvSpPr>
          <p:cNvPr id="185" name="Colère et crainte (respectueuse)"/>
          <p:cNvSpPr txBox="1"/>
          <p:nvPr/>
        </p:nvSpPr>
        <p:spPr>
          <a:xfrm>
            <a:off x="2646960" y="5611872"/>
            <a:ext cx="10185538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>
              <a:defRPr b="1" sz="5200">
                <a:solidFill>
                  <a:schemeClr val="accent3">
                    <a:satOff val="18648"/>
                    <a:lumOff val="5971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Colère et crainte </a:t>
            </a:r>
            <a:r>
              <a:rPr sz="2900"/>
              <a:t>(respectueuse)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" grpId="2"/>
      <p:bldP build="whole" bldLvl="1" animBg="1" rev="0" advAuto="0" spid="183" grpId="1"/>
      <p:bldP build="whole" bldLvl="1" animBg="1" rev="0" advAuto="0" spid="18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univers-est-il-vraiment-infini-couv-2.jpg" descr="univers-est-il-vraiment-infini-couv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469" y="1147364"/>
            <a:ext cx="11229862" cy="718243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1- TU es Dieu"/>
          <p:cNvSpPr txBox="1"/>
          <p:nvPr>
            <p:ph type="title"/>
          </p:nvPr>
        </p:nvSpPr>
        <p:spPr>
          <a:xfrm>
            <a:off x="-3285790" y="1239235"/>
            <a:ext cx="14605668" cy="21590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1- TU es Dieu</a:t>
            </a:r>
          </a:p>
        </p:txBody>
      </p:sp>
      <p:graphicFrame>
        <p:nvGraphicFramePr>
          <p:cNvPr id="189" name="Tableau 1"/>
          <p:cNvGraphicFramePr/>
          <p:nvPr/>
        </p:nvGraphicFramePr>
        <p:xfrm>
          <a:off x="2978234" y="3299741"/>
          <a:ext cx="7048332" cy="438664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7048332"/>
              </a:tblGrid>
              <a:tr h="109666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Eternel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9666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Créateur et souverain sur la vie et la mort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9666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En colère face à la rébellion humaine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96661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Nous pousse à reconnaitre son autorité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univers-est-il-vraiment-infini-couv-2.jpg" descr="univers-est-il-vraiment-infini-couv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7521" y="1812052"/>
            <a:ext cx="9980026" cy="638305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2- Notre vie…."/>
          <p:cNvSpPr txBox="1"/>
          <p:nvPr>
            <p:ph type="title"/>
          </p:nvPr>
        </p:nvSpPr>
        <p:spPr>
          <a:xfrm>
            <a:off x="-3199091" y="1383733"/>
            <a:ext cx="14605667" cy="21590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2- Notre vie….</a:t>
            </a:r>
          </a:p>
        </p:txBody>
      </p:sp>
      <p:sp>
        <p:nvSpPr>
          <p:cNvPr id="193" name="….Brève et fragile"/>
          <p:cNvSpPr txBox="1"/>
          <p:nvPr/>
        </p:nvSpPr>
        <p:spPr>
          <a:xfrm>
            <a:off x="525895" y="5959627"/>
            <a:ext cx="14605668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b="1" sz="5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….Brève et fragile</a:t>
            </a:r>
          </a:p>
        </p:txBody>
      </p:sp>
      <p:pic>
        <p:nvPicPr>
          <p:cNvPr id="194" name="mains_de_dieu_et_dadam_deetai135514.jpg" descr="mains_de_dieu_et_dadam_deetai1355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99987" y="3419183"/>
            <a:ext cx="3777486" cy="29152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univers-est-il-vraiment-infini-couv-2.jpg" descr="univers-est-il-vraiment-infini-couv-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7521" y="1812052"/>
            <a:ext cx="9980026" cy="638305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2- Notre vie…."/>
          <p:cNvSpPr txBox="1"/>
          <p:nvPr>
            <p:ph type="title"/>
          </p:nvPr>
        </p:nvSpPr>
        <p:spPr>
          <a:xfrm>
            <a:off x="-3329139" y="1369283"/>
            <a:ext cx="14605668" cy="21590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/>
            <a:r>
              <a:t>2- Notre vie….</a:t>
            </a:r>
          </a:p>
        </p:txBody>
      </p:sp>
      <p:graphicFrame>
        <p:nvGraphicFramePr>
          <p:cNvPr id="198" name="Tableau 1"/>
          <p:cNvGraphicFramePr/>
          <p:nvPr/>
        </p:nvGraphicFramePr>
        <p:xfrm>
          <a:off x="6025106" y="2851798"/>
          <a:ext cx="4634427" cy="503258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2603810"/>
                <a:gridCol w="2502405"/>
              </a:tblGrid>
              <a:tr h="838764">
                <a:tc>
                  <a:txBody>
                    <a:bodyPr/>
                    <a:lstStyle/>
                    <a:p>
                      <a:pPr defTabSz="914400"/>
                      <a:r>
                        <a:rPr b="1" sz="3600">
                          <a:solidFill>
                            <a:schemeClr val="accent2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Dieu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700">
                          <a:solidFill>
                            <a:schemeClr val="accent5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L’humain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83876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Eternel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Transitoire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</a:tr>
              <a:tr h="83876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Parfait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Pécheur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83876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Omni….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Limité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</a:tr>
              <a:tr h="83876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Miséricordieux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Dur de coeur et de nuque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</a:tr>
              <a:tr h="838764"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Compatissant 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600"/>
                        <a:t>Rebelle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solidFill>
                      <a:schemeClr val="accent3">
                        <a:satOff val="18648"/>
                        <a:lumOff val="5971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d-2025655_640-1.jpg" descr="god-2025655_640-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1088" y="1120407"/>
            <a:ext cx="4379288" cy="6487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6 Requêtes"/>
          <p:cNvSpPr txBox="1"/>
          <p:nvPr>
            <p:ph type="title"/>
          </p:nvPr>
        </p:nvSpPr>
        <p:spPr>
          <a:xfrm>
            <a:off x="-232380" y="762394"/>
            <a:ext cx="7193636" cy="2159001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/>
            <a:r>
              <a:t>6 Requêtes</a:t>
            </a:r>
          </a:p>
        </p:txBody>
      </p:sp>
      <p:pic>
        <p:nvPicPr>
          <p:cNvPr id="203" name="Unknown.png" descr="Unknow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32797" y="439864"/>
            <a:ext cx="3225801" cy="2527301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1- Bien compter nos jours: v12"/>
          <p:cNvSpPr txBox="1"/>
          <p:nvPr>
            <p:ph type="body" sz="quarter" idx="1"/>
          </p:nvPr>
        </p:nvSpPr>
        <p:spPr>
          <a:xfrm>
            <a:off x="598546" y="3525338"/>
            <a:ext cx="6566287" cy="1219281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1- Bien compter nos jours: v12</a:t>
            </a:r>
          </a:p>
        </p:txBody>
      </p:sp>
      <p:sp>
        <p:nvSpPr>
          <p:cNvPr id="205" name="Vivre pour Jésus"/>
          <p:cNvSpPr txBox="1"/>
          <p:nvPr/>
        </p:nvSpPr>
        <p:spPr>
          <a:xfrm>
            <a:off x="4868671" y="7905335"/>
            <a:ext cx="3527553" cy="673101"/>
          </a:xfrm>
          <a:prstGeom prst="rect">
            <a:avLst/>
          </a:prstGeom>
          <a:solidFill>
            <a:schemeClr val="accent2"/>
          </a:solidFill>
          <a:ln w="25400">
            <a:solidFill>
              <a:srgbClr val="00631F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Vivre pour Jésus</a:t>
            </a:r>
          </a:p>
        </p:txBody>
      </p:sp>
      <p:pic>
        <p:nvPicPr>
          <p:cNvPr id="206" name="812HKnx6A-L.__AC_SX300_SY300_QL70_ML2_.jpg" descr="812HKnx6A-L.__AC_SX300_SY300_QL70_ML2_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66054" y="3502014"/>
            <a:ext cx="3810001" cy="381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3"/>
      <p:bldP build="whole" bldLvl="1" animBg="1" rev="0" advAuto="0" spid="206" grpId="1"/>
      <p:bldP build="whole" bldLvl="1" animBg="1" rev="0" advAuto="0" spid="204" grpId="2"/>
    </p:bld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